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57" r:id="rId5"/>
    <p:sldId id="307" r:id="rId6"/>
    <p:sldId id="301" r:id="rId7"/>
    <p:sldId id="302" r:id="rId8"/>
    <p:sldId id="318" r:id="rId9"/>
    <p:sldId id="306" r:id="rId10"/>
    <p:sldId id="308" r:id="rId11"/>
    <p:sldId id="268" r:id="rId12"/>
    <p:sldId id="279" r:id="rId13"/>
    <p:sldId id="309" r:id="rId14"/>
    <p:sldId id="312" r:id="rId15"/>
    <p:sldId id="313" r:id="rId16"/>
    <p:sldId id="278" r:id="rId17"/>
    <p:sldId id="319" r:id="rId18"/>
    <p:sldId id="289" r:id="rId19"/>
    <p:sldId id="270" r:id="rId20"/>
    <p:sldId id="292" r:id="rId21"/>
    <p:sldId id="294" r:id="rId22"/>
    <p:sldId id="315" r:id="rId23"/>
    <p:sldId id="317" r:id="rId24"/>
    <p:sldId id="276"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6D300B-D418-905E-4776-A912385A5B87}" name="Alexandra Opiola" initials="AO" userId="S::aopiola@enterprisecanada.com::873bb55a-1259-4933-b566-dfe63db16fa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F6"/>
    <a:srgbClr val="F9F7F7"/>
    <a:srgbClr val="F5E2F7"/>
    <a:srgbClr val="FFFFCF"/>
    <a:srgbClr val="EAFBED"/>
    <a:srgbClr val="E6FCEC"/>
    <a:srgbClr val="FDBE00"/>
    <a:srgbClr val="EE7B47"/>
    <a:srgbClr val="D64FA7"/>
    <a:srgbClr val="1869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065" autoAdjust="0"/>
  </p:normalViewPr>
  <p:slideViewPr>
    <p:cSldViewPr snapToGrid="0">
      <p:cViewPr varScale="1">
        <p:scale>
          <a:sx n="46" d="100"/>
          <a:sy n="46" d="100"/>
        </p:scale>
        <p:origin x="1420" y="48"/>
      </p:cViewPr>
      <p:guideLst/>
    </p:cSldViewPr>
  </p:slideViewPr>
  <p:notesTextViewPr>
    <p:cViewPr>
      <p:scale>
        <a:sx n="1" d="1"/>
        <a:sy n="1" d="1"/>
      </p:scale>
      <p:origin x="0" y="0"/>
    </p:cViewPr>
  </p:notesTextViewPr>
  <p:sorterViewPr>
    <p:cViewPr>
      <p:scale>
        <a:sx n="100" d="100"/>
        <a:sy n="100" d="100"/>
      </p:scale>
      <p:origin x="0" y="-38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27AFD1-6E57-42B7-A6CF-5E0895AA1A3C}"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621DCD97-AFFD-4AEE-AAF9-5AF9AA005ABB}">
      <dgm:prSet/>
      <dgm:spPr/>
      <dgm:t>
        <a:bodyPr/>
        <a:lstStyle/>
        <a:p>
          <a:pPr>
            <a:lnSpc>
              <a:spcPct val="100000"/>
            </a:lnSpc>
          </a:pPr>
          <a:r>
            <a:rPr lang="en-US" dirty="0"/>
            <a:t>Municipal Elections occur </a:t>
          </a:r>
          <a:r>
            <a:rPr lang="en-US" b="1" dirty="0"/>
            <a:t>every four years </a:t>
          </a:r>
          <a:r>
            <a:rPr lang="en-US" dirty="0"/>
            <a:t>in Ontario</a:t>
          </a:r>
        </a:p>
      </dgm:t>
    </dgm:pt>
    <dgm:pt modelId="{989ECAF5-EB08-4348-9584-EFA981F9B090}" type="parTrans" cxnId="{07AB19D7-2929-4C73-BCB9-B90ABEEE6E15}">
      <dgm:prSet/>
      <dgm:spPr/>
      <dgm:t>
        <a:bodyPr/>
        <a:lstStyle/>
        <a:p>
          <a:endParaRPr lang="en-US"/>
        </a:p>
      </dgm:t>
    </dgm:pt>
    <dgm:pt modelId="{B0E0238E-92DE-4235-974B-43520FD394D4}" type="sibTrans" cxnId="{07AB19D7-2929-4C73-BCB9-B90ABEEE6E15}">
      <dgm:prSet/>
      <dgm:spPr/>
      <dgm:t>
        <a:bodyPr/>
        <a:lstStyle/>
        <a:p>
          <a:pPr>
            <a:lnSpc>
              <a:spcPct val="100000"/>
            </a:lnSpc>
          </a:pPr>
          <a:endParaRPr lang="en-US"/>
        </a:p>
      </dgm:t>
    </dgm:pt>
    <dgm:pt modelId="{EC22849E-DA1B-485D-92E3-8704676C3122}">
      <dgm:prSet/>
      <dgm:spPr/>
      <dgm:t>
        <a:bodyPr/>
        <a:lstStyle/>
        <a:p>
          <a:pPr>
            <a:lnSpc>
              <a:spcPct val="100000"/>
            </a:lnSpc>
          </a:pPr>
          <a:r>
            <a:rPr lang="en-US"/>
            <a:t>The leader of the Toronto municipal government is called the </a:t>
          </a:r>
          <a:r>
            <a:rPr lang="en-US" b="1"/>
            <a:t>Mayor</a:t>
          </a:r>
          <a:endParaRPr lang="en-US"/>
        </a:p>
      </dgm:t>
    </dgm:pt>
    <dgm:pt modelId="{76F6EC96-2820-4DFE-A73F-61169C3A94D9}" type="parTrans" cxnId="{3C5127D5-58F9-45BD-B0AE-AA409D48EE94}">
      <dgm:prSet/>
      <dgm:spPr/>
      <dgm:t>
        <a:bodyPr/>
        <a:lstStyle/>
        <a:p>
          <a:endParaRPr lang="en-US"/>
        </a:p>
      </dgm:t>
    </dgm:pt>
    <dgm:pt modelId="{563EC48F-1774-45E0-AD25-2DFCC24E7A99}" type="sibTrans" cxnId="{3C5127D5-58F9-45BD-B0AE-AA409D48EE94}">
      <dgm:prSet/>
      <dgm:spPr/>
      <dgm:t>
        <a:bodyPr/>
        <a:lstStyle/>
        <a:p>
          <a:pPr>
            <a:lnSpc>
              <a:spcPct val="100000"/>
            </a:lnSpc>
          </a:pPr>
          <a:endParaRPr lang="en-US"/>
        </a:p>
      </dgm:t>
    </dgm:pt>
    <dgm:pt modelId="{7CFB7E2C-CF59-43BB-9C4F-96F54301BE42}">
      <dgm:prSet/>
      <dgm:spPr/>
      <dgm:t>
        <a:bodyPr/>
        <a:lstStyle/>
        <a:p>
          <a:pPr>
            <a:lnSpc>
              <a:spcPct val="100000"/>
            </a:lnSpc>
          </a:pPr>
          <a:r>
            <a:rPr lang="en-US"/>
            <a:t>Our municipality elects 25</a:t>
          </a:r>
          <a:r>
            <a:rPr lang="en-US" b="1"/>
            <a:t> Councillors </a:t>
          </a:r>
          <a:r>
            <a:rPr lang="en-US"/>
            <a:t>who form the Toronto City Council</a:t>
          </a:r>
        </a:p>
      </dgm:t>
    </dgm:pt>
    <dgm:pt modelId="{ED405107-C585-4F12-B90C-7F52D9944926}" type="parTrans" cxnId="{51092F9D-CDFE-4A76-AC0C-CC6A4235B468}">
      <dgm:prSet/>
      <dgm:spPr/>
      <dgm:t>
        <a:bodyPr/>
        <a:lstStyle/>
        <a:p>
          <a:endParaRPr lang="en-US"/>
        </a:p>
      </dgm:t>
    </dgm:pt>
    <dgm:pt modelId="{299F8157-23C5-475A-B323-A0375EA0E15C}" type="sibTrans" cxnId="{51092F9D-CDFE-4A76-AC0C-CC6A4235B468}">
      <dgm:prSet/>
      <dgm:spPr/>
      <dgm:t>
        <a:bodyPr/>
        <a:lstStyle/>
        <a:p>
          <a:pPr>
            <a:lnSpc>
              <a:spcPct val="100000"/>
            </a:lnSpc>
          </a:pPr>
          <a:endParaRPr lang="en-US"/>
        </a:p>
      </dgm:t>
    </dgm:pt>
    <dgm:pt modelId="{D48D40F8-75DB-445D-B141-E20946F3DD9F}">
      <dgm:prSet/>
      <dgm:spPr/>
      <dgm:t>
        <a:bodyPr/>
        <a:lstStyle/>
        <a:p>
          <a:pPr>
            <a:lnSpc>
              <a:spcPct val="100000"/>
            </a:lnSpc>
          </a:pPr>
          <a:r>
            <a:rPr lang="en-US"/>
            <a:t>Toronto also elects 22 </a:t>
          </a:r>
          <a:r>
            <a:rPr lang="en-US" b="1"/>
            <a:t>Public School Board Trustees</a:t>
          </a:r>
          <a:endParaRPr lang="en-US"/>
        </a:p>
      </dgm:t>
    </dgm:pt>
    <dgm:pt modelId="{479D53EF-20B2-4978-A7A3-6192EC7E6484}" type="parTrans" cxnId="{D10E038B-9D98-49BB-A66A-37648571320D}">
      <dgm:prSet/>
      <dgm:spPr/>
      <dgm:t>
        <a:bodyPr/>
        <a:lstStyle/>
        <a:p>
          <a:endParaRPr lang="en-US"/>
        </a:p>
      </dgm:t>
    </dgm:pt>
    <dgm:pt modelId="{6971E55C-7599-4D50-82CC-B98C7A9F4EF3}" type="sibTrans" cxnId="{D10E038B-9D98-49BB-A66A-37648571320D}">
      <dgm:prSet/>
      <dgm:spPr/>
      <dgm:t>
        <a:bodyPr/>
        <a:lstStyle/>
        <a:p>
          <a:endParaRPr lang="en-US"/>
        </a:p>
      </dgm:t>
    </dgm:pt>
    <dgm:pt modelId="{E9F0885F-8166-4488-BF4E-0A53ACBDBB87}" type="pres">
      <dgm:prSet presAssocID="{1C27AFD1-6E57-42B7-A6CF-5E0895AA1A3C}" presName="root" presStyleCnt="0">
        <dgm:presLayoutVars>
          <dgm:dir/>
          <dgm:resizeHandles val="exact"/>
        </dgm:presLayoutVars>
      </dgm:prSet>
      <dgm:spPr/>
    </dgm:pt>
    <dgm:pt modelId="{90BA3E74-998E-4FEA-A1FD-A699A12ABCC2}" type="pres">
      <dgm:prSet presAssocID="{1C27AFD1-6E57-42B7-A6CF-5E0895AA1A3C}" presName="container" presStyleCnt="0">
        <dgm:presLayoutVars>
          <dgm:dir/>
          <dgm:resizeHandles val="exact"/>
        </dgm:presLayoutVars>
      </dgm:prSet>
      <dgm:spPr/>
    </dgm:pt>
    <dgm:pt modelId="{563EFE3E-BA2C-462D-B79A-DCABC952BEC5}" type="pres">
      <dgm:prSet presAssocID="{621DCD97-AFFD-4AEE-AAF9-5AF9AA005ABB}" presName="compNode" presStyleCnt="0"/>
      <dgm:spPr/>
    </dgm:pt>
    <dgm:pt modelId="{314EF447-243F-4659-BCC5-A573689ABE05}" type="pres">
      <dgm:prSet presAssocID="{621DCD97-AFFD-4AEE-AAF9-5AF9AA005ABB}" presName="iconBgRect" presStyleLbl="bgShp" presStyleIdx="0" presStyleCnt="4"/>
      <dgm:spPr/>
    </dgm:pt>
    <dgm:pt modelId="{4766DB77-799F-4F84-9AC6-63B36C08A74C}" type="pres">
      <dgm:prSet presAssocID="{621DCD97-AFFD-4AEE-AAF9-5AF9AA005AB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k"/>
        </a:ext>
      </dgm:extLst>
    </dgm:pt>
    <dgm:pt modelId="{75BB0625-1549-4330-B284-1499E5C8271B}" type="pres">
      <dgm:prSet presAssocID="{621DCD97-AFFD-4AEE-AAF9-5AF9AA005ABB}" presName="spaceRect" presStyleCnt="0"/>
      <dgm:spPr/>
    </dgm:pt>
    <dgm:pt modelId="{C1A782CF-2679-4001-B2CC-6E4A8CC86D91}" type="pres">
      <dgm:prSet presAssocID="{621DCD97-AFFD-4AEE-AAF9-5AF9AA005ABB}" presName="textRect" presStyleLbl="revTx" presStyleIdx="0" presStyleCnt="4">
        <dgm:presLayoutVars>
          <dgm:chMax val="1"/>
          <dgm:chPref val="1"/>
        </dgm:presLayoutVars>
      </dgm:prSet>
      <dgm:spPr/>
    </dgm:pt>
    <dgm:pt modelId="{F210AE2D-E0E6-4C8F-B78D-5E1C98B9E67C}" type="pres">
      <dgm:prSet presAssocID="{B0E0238E-92DE-4235-974B-43520FD394D4}" presName="sibTrans" presStyleLbl="sibTrans2D1" presStyleIdx="0" presStyleCnt="0"/>
      <dgm:spPr/>
    </dgm:pt>
    <dgm:pt modelId="{A38CF07E-B466-4CB8-BC37-66958D95FAE9}" type="pres">
      <dgm:prSet presAssocID="{EC22849E-DA1B-485D-92E3-8704676C3122}" presName="compNode" presStyleCnt="0"/>
      <dgm:spPr/>
    </dgm:pt>
    <dgm:pt modelId="{F0625593-87C1-4783-9D50-8B1AD53D9E40}" type="pres">
      <dgm:prSet presAssocID="{EC22849E-DA1B-485D-92E3-8704676C3122}" presName="iconBgRect" presStyleLbl="bgShp" presStyleIdx="1" presStyleCnt="4"/>
      <dgm:spPr/>
    </dgm:pt>
    <dgm:pt modelId="{8C441B16-23CC-4DFA-982B-6E5BCAEC6988}" type="pres">
      <dgm:prSet presAssocID="{EC22849E-DA1B-485D-92E3-8704676C312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ity"/>
        </a:ext>
      </dgm:extLst>
    </dgm:pt>
    <dgm:pt modelId="{297AC40A-0A46-4B3E-A429-75458BC766D3}" type="pres">
      <dgm:prSet presAssocID="{EC22849E-DA1B-485D-92E3-8704676C3122}" presName="spaceRect" presStyleCnt="0"/>
      <dgm:spPr/>
    </dgm:pt>
    <dgm:pt modelId="{F4B19ADF-B190-4F67-A30B-0131B2D07B2C}" type="pres">
      <dgm:prSet presAssocID="{EC22849E-DA1B-485D-92E3-8704676C3122}" presName="textRect" presStyleLbl="revTx" presStyleIdx="1" presStyleCnt="4">
        <dgm:presLayoutVars>
          <dgm:chMax val="1"/>
          <dgm:chPref val="1"/>
        </dgm:presLayoutVars>
      </dgm:prSet>
      <dgm:spPr/>
    </dgm:pt>
    <dgm:pt modelId="{95575117-8CD8-497C-A614-D0ACF7320E2B}" type="pres">
      <dgm:prSet presAssocID="{563EC48F-1774-45E0-AD25-2DFCC24E7A99}" presName="sibTrans" presStyleLbl="sibTrans2D1" presStyleIdx="0" presStyleCnt="0"/>
      <dgm:spPr/>
    </dgm:pt>
    <dgm:pt modelId="{E5417CED-FCEC-44EA-B565-D9F955575BD1}" type="pres">
      <dgm:prSet presAssocID="{7CFB7E2C-CF59-43BB-9C4F-96F54301BE42}" presName="compNode" presStyleCnt="0"/>
      <dgm:spPr/>
    </dgm:pt>
    <dgm:pt modelId="{E9764877-2B46-4D81-B8D3-243C0535DC84}" type="pres">
      <dgm:prSet presAssocID="{7CFB7E2C-CF59-43BB-9C4F-96F54301BE42}" presName="iconBgRect" presStyleLbl="bgShp" presStyleIdx="2" presStyleCnt="4"/>
      <dgm:spPr/>
    </dgm:pt>
    <dgm:pt modelId="{DA71F277-AFE0-4F0C-96EB-614A8EF43438}" type="pres">
      <dgm:prSet presAssocID="{7CFB7E2C-CF59-43BB-9C4F-96F54301BE4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a:ext>
      </dgm:extLst>
    </dgm:pt>
    <dgm:pt modelId="{99F9A005-9F24-4D0B-811A-40850B7D1967}" type="pres">
      <dgm:prSet presAssocID="{7CFB7E2C-CF59-43BB-9C4F-96F54301BE42}" presName="spaceRect" presStyleCnt="0"/>
      <dgm:spPr/>
    </dgm:pt>
    <dgm:pt modelId="{0915FF81-75F3-4D68-9108-6613D5198D39}" type="pres">
      <dgm:prSet presAssocID="{7CFB7E2C-CF59-43BB-9C4F-96F54301BE42}" presName="textRect" presStyleLbl="revTx" presStyleIdx="2" presStyleCnt="4">
        <dgm:presLayoutVars>
          <dgm:chMax val="1"/>
          <dgm:chPref val="1"/>
        </dgm:presLayoutVars>
      </dgm:prSet>
      <dgm:spPr/>
    </dgm:pt>
    <dgm:pt modelId="{2232CF84-6DB7-4ACC-97F5-FF4ACF2F4C37}" type="pres">
      <dgm:prSet presAssocID="{299F8157-23C5-475A-B323-A0375EA0E15C}" presName="sibTrans" presStyleLbl="sibTrans2D1" presStyleIdx="0" presStyleCnt="0"/>
      <dgm:spPr/>
    </dgm:pt>
    <dgm:pt modelId="{55A8D013-700E-401C-B339-6999E7FB6D6F}" type="pres">
      <dgm:prSet presAssocID="{D48D40F8-75DB-445D-B141-E20946F3DD9F}" presName="compNode" presStyleCnt="0"/>
      <dgm:spPr/>
    </dgm:pt>
    <dgm:pt modelId="{704A56AA-F534-4A3D-A2EF-300D1268F9BF}" type="pres">
      <dgm:prSet presAssocID="{D48D40F8-75DB-445D-B141-E20946F3DD9F}" presName="iconBgRect" presStyleLbl="bgShp" presStyleIdx="3" presStyleCnt="4"/>
      <dgm:spPr/>
    </dgm:pt>
    <dgm:pt modelId="{32DAC748-6DD0-44B9-BA03-C37F5D0B0E81}" type="pres">
      <dgm:prSet presAssocID="{D48D40F8-75DB-445D-B141-E20946F3DD9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choolhouse"/>
        </a:ext>
      </dgm:extLst>
    </dgm:pt>
    <dgm:pt modelId="{759B9FFF-17FB-4644-A474-5C7A219F7775}" type="pres">
      <dgm:prSet presAssocID="{D48D40F8-75DB-445D-B141-E20946F3DD9F}" presName="spaceRect" presStyleCnt="0"/>
      <dgm:spPr/>
    </dgm:pt>
    <dgm:pt modelId="{82D0CCEB-237C-42E5-B575-D0241C2E2C62}" type="pres">
      <dgm:prSet presAssocID="{D48D40F8-75DB-445D-B141-E20946F3DD9F}" presName="textRect" presStyleLbl="revTx" presStyleIdx="3" presStyleCnt="4">
        <dgm:presLayoutVars>
          <dgm:chMax val="1"/>
          <dgm:chPref val="1"/>
        </dgm:presLayoutVars>
      </dgm:prSet>
      <dgm:spPr/>
    </dgm:pt>
  </dgm:ptLst>
  <dgm:cxnLst>
    <dgm:cxn modelId="{8D7BD32C-E4DE-463F-9F2C-5BF38F652320}" type="presOf" srcId="{621DCD97-AFFD-4AEE-AAF9-5AF9AA005ABB}" destId="{C1A782CF-2679-4001-B2CC-6E4A8CC86D91}" srcOrd="0" destOrd="0" presId="urn:microsoft.com/office/officeart/2018/2/layout/IconCircleList"/>
    <dgm:cxn modelId="{1BBA525F-87C5-4CE3-B76E-39163D97245A}" type="presOf" srcId="{1C27AFD1-6E57-42B7-A6CF-5E0895AA1A3C}" destId="{E9F0885F-8166-4488-BF4E-0A53ACBDBB87}" srcOrd="0" destOrd="0" presId="urn:microsoft.com/office/officeart/2018/2/layout/IconCircleList"/>
    <dgm:cxn modelId="{AF232341-060B-4CAD-9D6F-0780361E9045}" type="presOf" srcId="{EC22849E-DA1B-485D-92E3-8704676C3122}" destId="{F4B19ADF-B190-4F67-A30B-0131B2D07B2C}" srcOrd="0" destOrd="0" presId="urn:microsoft.com/office/officeart/2018/2/layout/IconCircleList"/>
    <dgm:cxn modelId="{9CD88249-1AC3-4439-A064-D3D5421BEFC7}" type="presOf" srcId="{D48D40F8-75DB-445D-B141-E20946F3DD9F}" destId="{82D0CCEB-237C-42E5-B575-D0241C2E2C62}" srcOrd="0" destOrd="0" presId="urn:microsoft.com/office/officeart/2018/2/layout/IconCircleList"/>
    <dgm:cxn modelId="{CF9E154A-4861-48F1-846F-4231ED521CE2}" type="presOf" srcId="{7CFB7E2C-CF59-43BB-9C4F-96F54301BE42}" destId="{0915FF81-75F3-4D68-9108-6613D5198D39}" srcOrd="0" destOrd="0" presId="urn:microsoft.com/office/officeart/2018/2/layout/IconCircleList"/>
    <dgm:cxn modelId="{70354C56-BE9E-4300-95E5-F085CCC242F7}" type="presOf" srcId="{299F8157-23C5-475A-B323-A0375EA0E15C}" destId="{2232CF84-6DB7-4ACC-97F5-FF4ACF2F4C37}" srcOrd="0" destOrd="0" presId="urn:microsoft.com/office/officeart/2018/2/layout/IconCircleList"/>
    <dgm:cxn modelId="{D10E038B-9D98-49BB-A66A-37648571320D}" srcId="{1C27AFD1-6E57-42B7-A6CF-5E0895AA1A3C}" destId="{D48D40F8-75DB-445D-B141-E20946F3DD9F}" srcOrd="3" destOrd="0" parTransId="{479D53EF-20B2-4978-A7A3-6192EC7E6484}" sibTransId="{6971E55C-7599-4D50-82CC-B98C7A9F4EF3}"/>
    <dgm:cxn modelId="{51092F9D-CDFE-4A76-AC0C-CC6A4235B468}" srcId="{1C27AFD1-6E57-42B7-A6CF-5E0895AA1A3C}" destId="{7CFB7E2C-CF59-43BB-9C4F-96F54301BE42}" srcOrd="2" destOrd="0" parTransId="{ED405107-C585-4F12-B90C-7F52D9944926}" sibTransId="{299F8157-23C5-475A-B323-A0375EA0E15C}"/>
    <dgm:cxn modelId="{3C5127D5-58F9-45BD-B0AE-AA409D48EE94}" srcId="{1C27AFD1-6E57-42B7-A6CF-5E0895AA1A3C}" destId="{EC22849E-DA1B-485D-92E3-8704676C3122}" srcOrd="1" destOrd="0" parTransId="{76F6EC96-2820-4DFE-A73F-61169C3A94D9}" sibTransId="{563EC48F-1774-45E0-AD25-2DFCC24E7A99}"/>
    <dgm:cxn modelId="{07AB19D7-2929-4C73-BCB9-B90ABEEE6E15}" srcId="{1C27AFD1-6E57-42B7-A6CF-5E0895AA1A3C}" destId="{621DCD97-AFFD-4AEE-AAF9-5AF9AA005ABB}" srcOrd="0" destOrd="0" parTransId="{989ECAF5-EB08-4348-9584-EFA981F9B090}" sibTransId="{B0E0238E-92DE-4235-974B-43520FD394D4}"/>
    <dgm:cxn modelId="{CB6DEFE0-3605-4596-9A50-06066042B12B}" type="presOf" srcId="{B0E0238E-92DE-4235-974B-43520FD394D4}" destId="{F210AE2D-E0E6-4C8F-B78D-5E1C98B9E67C}" srcOrd="0" destOrd="0" presId="urn:microsoft.com/office/officeart/2018/2/layout/IconCircleList"/>
    <dgm:cxn modelId="{BAB271E9-FB95-41C5-9E96-B3747571AB90}" type="presOf" srcId="{563EC48F-1774-45E0-AD25-2DFCC24E7A99}" destId="{95575117-8CD8-497C-A614-D0ACF7320E2B}" srcOrd="0" destOrd="0" presId="urn:microsoft.com/office/officeart/2018/2/layout/IconCircleList"/>
    <dgm:cxn modelId="{B52DCDC5-A4EB-43D2-855A-8C363A323F70}" type="presParOf" srcId="{E9F0885F-8166-4488-BF4E-0A53ACBDBB87}" destId="{90BA3E74-998E-4FEA-A1FD-A699A12ABCC2}" srcOrd="0" destOrd="0" presId="urn:microsoft.com/office/officeart/2018/2/layout/IconCircleList"/>
    <dgm:cxn modelId="{E061D800-F915-4CCE-986F-CEE7A02E3B4B}" type="presParOf" srcId="{90BA3E74-998E-4FEA-A1FD-A699A12ABCC2}" destId="{563EFE3E-BA2C-462D-B79A-DCABC952BEC5}" srcOrd="0" destOrd="0" presId="urn:microsoft.com/office/officeart/2018/2/layout/IconCircleList"/>
    <dgm:cxn modelId="{560943D3-262E-488F-91BF-30D216F3A5AB}" type="presParOf" srcId="{563EFE3E-BA2C-462D-B79A-DCABC952BEC5}" destId="{314EF447-243F-4659-BCC5-A573689ABE05}" srcOrd="0" destOrd="0" presId="urn:microsoft.com/office/officeart/2018/2/layout/IconCircleList"/>
    <dgm:cxn modelId="{CEDAC45D-EB08-4D1C-9F3B-CCC591943242}" type="presParOf" srcId="{563EFE3E-BA2C-462D-B79A-DCABC952BEC5}" destId="{4766DB77-799F-4F84-9AC6-63B36C08A74C}" srcOrd="1" destOrd="0" presId="urn:microsoft.com/office/officeart/2018/2/layout/IconCircleList"/>
    <dgm:cxn modelId="{47DED625-8301-43A6-88A5-66C74ABE2C15}" type="presParOf" srcId="{563EFE3E-BA2C-462D-B79A-DCABC952BEC5}" destId="{75BB0625-1549-4330-B284-1499E5C8271B}" srcOrd="2" destOrd="0" presId="urn:microsoft.com/office/officeart/2018/2/layout/IconCircleList"/>
    <dgm:cxn modelId="{F8645775-FB40-42B2-85A4-176D50BF78E3}" type="presParOf" srcId="{563EFE3E-BA2C-462D-B79A-DCABC952BEC5}" destId="{C1A782CF-2679-4001-B2CC-6E4A8CC86D91}" srcOrd="3" destOrd="0" presId="urn:microsoft.com/office/officeart/2018/2/layout/IconCircleList"/>
    <dgm:cxn modelId="{79F0F1A9-C307-41A5-A54E-F5D2C73A8E7F}" type="presParOf" srcId="{90BA3E74-998E-4FEA-A1FD-A699A12ABCC2}" destId="{F210AE2D-E0E6-4C8F-B78D-5E1C98B9E67C}" srcOrd="1" destOrd="0" presId="urn:microsoft.com/office/officeart/2018/2/layout/IconCircleList"/>
    <dgm:cxn modelId="{353243B4-C4BC-4426-9902-629340A20952}" type="presParOf" srcId="{90BA3E74-998E-4FEA-A1FD-A699A12ABCC2}" destId="{A38CF07E-B466-4CB8-BC37-66958D95FAE9}" srcOrd="2" destOrd="0" presId="urn:microsoft.com/office/officeart/2018/2/layout/IconCircleList"/>
    <dgm:cxn modelId="{8D0149B6-341E-42C3-9D5B-43AC77811346}" type="presParOf" srcId="{A38CF07E-B466-4CB8-BC37-66958D95FAE9}" destId="{F0625593-87C1-4783-9D50-8B1AD53D9E40}" srcOrd="0" destOrd="0" presId="urn:microsoft.com/office/officeart/2018/2/layout/IconCircleList"/>
    <dgm:cxn modelId="{45341F74-DD0B-4F72-8397-8AC943606F60}" type="presParOf" srcId="{A38CF07E-B466-4CB8-BC37-66958D95FAE9}" destId="{8C441B16-23CC-4DFA-982B-6E5BCAEC6988}" srcOrd="1" destOrd="0" presId="urn:microsoft.com/office/officeart/2018/2/layout/IconCircleList"/>
    <dgm:cxn modelId="{DCD49F02-7480-4554-AFC6-786363F229F0}" type="presParOf" srcId="{A38CF07E-B466-4CB8-BC37-66958D95FAE9}" destId="{297AC40A-0A46-4B3E-A429-75458BC766D3}" srcOrd="2" destOrd="0" presId="urn:microsoft.com/office/officeart/2018/2/layout/IconCircleList"/>
    <dgm:cxn modelId="{FEDF8821-B5A3-4617-8492-9CF7D9F365E2}" type="presParOf" srcId="{A38CF07E-B466-4CB8-BC37-66958D95FAE9}" destId="{F4B19ADF-B190-4F67-A30B-0131B2D07B2C}" srcOrd="3" destOrd="0" presId="urn:microsoft.com/office/officeart/2018/2/layout/IconCircleList"/>
    <dgm:cxn modelId="{BA61E466-80DD-4E27-BF15-DE65ED3D5838}" type="presParOf" srcId="{90BA3E74-998E-4FEA-A1FD-A699A12ABCC2}" destId="{95575117-8CD8-497C-A614-D0ACF7320E2B}" srcOrd="3" destOrd="0" presId="urn:microsoft.com/office/officeart/2018/2/layout/IconCircleList"/>
    <dgm:cxn modelId="{138D7215-EFB8-4A75-9965-B61E2D68A8AD}" type="presParOf" srcId="{90BA3E74-998E-4FEA-A1FD-A699A12ABCC2}" destId="{E5417CED-FCEC-44EA-B565-D9F955575BD1}" srcOrd="4" destOrd="0" presId="urn:microsoft.com/office/officeart/2018/2/layout/IconCircleList"/>
    <dgm:cxn modelId="{76D4C12E-FAEE-471D-A18D-9A2176008CF2}" type="presParOf" srcId="{E5417CED-FCEC-44EA-B565-D9F955575BD1}" destId="{E9764877-2B46-4D81-B8D3-243C0535DC84}" srcOrd="0" destOrd="0" presId="urn:microsoft.com/office/officeart/2018/2/layout/IconCircleList"/>
    <dgm:cxn modelId="{F129D277-B26E-424E-91EC-67E1A72CF96C}" type="presParOf" srcId="{E5417CED-FCEC-44EA-B565-D9F955575BD1}" destId="{DA71F277-AFE0-4F0C-96EB-614A8EF43438}" srcOrd="1" destOrd="0" presId="urn:microsoft.com/office/officeart/2018/2/layout/IconCircleList"/>
    <dgm:cxn modelId="{19506CAE-BED7-4A16-B011-FA5AB31AEE18}" type="presParOf" srcId="{E5417CED-FCEC-44EA-B565-D9F955575BD1}" destId="{99F9A005-9F24-4D0B-811A-40850B7D1967}" srcOrd="2" destOrd="0" presId="urn:microsoft.com/office/officeart/2018/2/layout/IconCircleList"/>
    <dgm:cxn modelId="{4A418F50-F20F-44D0-AD41-AD13E9BB9FD4}" type="presParOf" srcId="{E5417CED-FCEC-44EA-B565-D9F955575BD1}" destId="{0915FF81-75F3-4D68-9108-6613D5198D39}" srcOrd="3" destOrd="0" presId="urn:microsoft.com/office/officeart/2018/2/layout/IconCircleList"/>
    <dgm:cxn modelId="{E52DA6E7-2F19-4F9A-AB43-DBE8175800FB}" type="presParOf" srcId="{90BA3E74-998E-4FEA-A1FD-A699A12ABCC2}" destId="{2232CF84-6DB7-4ACC-97F5-FF4ACF2F4C37}" srcOrd="5" destOrd="0" presId="urn:microsoft.com/office/officeart/2018/2/layout/IconCircleList"/>
    <dgm:cxn modelId="{E75FE6C7-FAAB-4777-A894-1CABA389D401}" type="presParOf" srcId="{90BA3E74-998E-4FEA-A1FD-A699A12ABCC2}" destId="{55A8D013-700E-401C-B339-6999E7FB6D6F}" srcOrd="6" destOrd="0" presId="urn:microsoft.com/office/officeart/2018/2/layout/IconCircleList"/>
    <dgm:cxn modelId="{43DBD8B6-1876-438D-8789-5280DF74A223}" type="presParOf" srcId="{55A8D013-700E-401C-B339-6999E7FB6D6F}" destId="{704A56AA-F534-4A3D-A2EF-300D1268F9BF}" srcOrd="0" destOrd="0" presId="urn:microsoft.com/office/officeart/2018/2/layout/IconCircleList"/>
    <dgm:cxn modelId="{C48D501F-1A77-45CE-B204-17A3C63E0EB1}" type="presParOf" srcId="{55A8D013-700E-401C-B339-6999E7FB6D6F}" destId="{32DAC748-6DD0-44B9-BA03-C37F5D0B0E81}" srcOrd="1" destOrd="0" presId="urn:microsoft.com/office/officeart/2018/2/layout/IconCircleList"/>
    <dgm:cxn modelId="{F051164A-FD4A-456B-851D-991CFBED57BD}" type="presParOf" srcId="{55A8D013-700E-401C-B339-6999E7FB6D6F}" destId="{759B9FFF-17FB-4644-A474-5C7A219F7775}" srcOrd="2" destOrd="0" presId="urn:microsoft.com/office/officeart/2018/2/layout/IconCircleList"/>
    <dgm:cxn modelId="{12D0D56F-FDCC-4390-B967-3EBC247B326B}" type="presParOf" srcId="{55A8D013-700E-401C-B339-6999E7FB6D6F}" destId="{82D0CCEB-237C-42E5-B575-D0241C2E2C62}"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4EF447-243F-4659-BCC5-A573689ABE05}">
      <dsp:nvSpPr>
        <dsp:cNvPr id="0" name=""/>
        <dsp:cNvSpPr/>
      </dsp:nvSpPr>
      <dsp:spPr>
        <a:xfrm>
          <a:off x="76108" y="404864"/>
          <a:ext cx="896676" cy="89667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66DB77-799F-4F84-9AC6-63B36C08A74C}">
      <dsp:nvSpPr>
        <dsp:cNvPr id="0" name=""/>
        <dsp:cNvSpPr/>
      </dsp:nvSpPr>
      <dsp:spPr>
        <a:xfrm>
          <a:off x="264410" y="593166"/>
          <a:ext cx="520072" cy="5200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A782CF-2679-4001-B2CC-6E4A8CC86D91}">
      <dsp:nvSpPr>
        <dsp:cNvPr id="0" name=""/>
        <dsp:cNvSpPr/>
      </dsp:nvSpPr>
      <dsp:spPr>
        <a:xfrm>
          <a:off x="1164929" y="404864"/>
          <a:ext cx="2113593" cy="896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dirty="0"/>
            <a:t>Municipal Elections occur </a:t>
          </a:r>
          <a:r>
            <a:rPr lang="en-US" sz="1500" b="1" kern="1200" dirty="0"/>
            <a:t>every four years </a:t>
          </a:r>
          <a:r>
            <a:rPr lang="en-US" sz="1500" kern="1200" dirty="0"/>
            <a:t>in Ontario</a:t>
          </a:r>
        </a:p>
      </dsp:txBody>
      <dsp:txXfrm>
        <a:off x="1164929" y="404864"/>
        <a:ext cx="2113593" cy="896676"/>
      </dsp:txXfrm>
    </dsp:sp>
    <dsp:sp modelId="{F0625593-87C1-4783-9D50-8B1AD53D9E40}">
      <dsp:nvSpPr>
        <dsp:cNvPr id="0" name=""/>
        <dsp:cNvSpPr/>
      </dsp:nvSpPr>
      <dsp:spPr>
        <a:xfrm>
          <a:off x="3646801" y="404864"/>
          <a:ext cx="896676" cy="89667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441B16-23CC-4DFA-982B-6E5BCAEC6988}">
      <dsp:nvSpPr>
        <dsp:cNvPr id="0" name=""/>
        <dsp:cNvSpPr/>
      </dsp:nvSpPr>
      <dsp:spPr>
        <a:xfrm>
          <a:off x="3835103" y="593166"/>
          <a:ext cx="520072" cy="5200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B19ADF-B190-4F67-A30B-0131B2D07B2C}">
      <dsp:nvSpPr>
        <dsp:cNvPr id="0" name=""/>
        <dsp:cNvSpPr/>
      </dsp:nvSpPr>
      <dsp:spPr>
        <a:xfrm>
          <a:off x="4735622" y="404864"/>
          <a:ext cx="2113593" cy="896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The leader of the Toronto municipal government is called the </a:t>
          </a:r>
          <a:r>
            <a:rPr lang="en-US" sz="1500" b="1" kern="1200"/>
            <a:t>Mayor</a:t>
          </a:r>
          <a:endParaRPr lang="en-US" sz="1500" kern="1200"/>
        </a:p>
      </dsp:txBody>
      <dsp:txXfrm>
        <a:off x="4735622" y="404864"/>
        <a:ext cx="2113593" cy="896676"/>
      </dsp:txXfrm>
    </dsp:sp>
    <dsp:sp modelId="{E9764877-2B46-4D81-B8D3-243C0535DC84}">
      <dsp:nvSpPr>
        <dsp:cNvPr id="0" name=""/>
        <dsp:cNvSpPr/>
      </dsp:nvSpPr>
      <dsp:spPr>
        <a:xfrm>
          <a:off x="76108" y="1834702"/>
          <a:ext cx="896676" cy="89667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71F277-AFE0-4F0C-96EB-614A8EF43438}">
      <dsp:nvSpPr>
        <dsp:cNvPr id="0" name=""/>
        <dsp:cNvSpPr/>
      </dsp:nvSpPr>
      <dsp:spPr>
        <a:xfrm>
          <a:off x="264410" y="2023004"/>
          <a:ext cx="520072" cy="5200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15FF81-75F3-4D68-9108-6613D5198D39}">
      <dsp:nvSpPr>
        <dsp:cNvPr id="0" name=""/>
        <dsp:cNvSpPr/>
      </dsp:nvSpPr>
      <dsp:spPr>
        <a:xfrm>
          <a:off x="1164929" y="1834702"/>
          <a:ext cx="2113593" cy="896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Our municipality elects 25</a:t>
          </a:r>
          <a:r>
            <a:rPr lang="en-US" sz="1500" b="1" kern="1200"/>
            <a:t> Councillors </a:t>
          </a:r>
          <a:r>
            <a:rPr lang="en-US" sz="1500" kern="1200"/>
            <a:t>who form the Toronto City Council</a:t>
          </a:r>
        </a:p>
      </dsp:txBody>
      <dsp:txXfrm>
        <a:off x="1164929" y="1834702"/>
        <a:ext cx="2113593" cy="896676"/>
      </dsp:txXfrm>
    </dsp:sp>
    <dsp:sp modelId="{704A56AA-F534-4A3D-A2EF-300D1268F9BF}">
      <dsp:nvSpPr>
        <dsp:cNvPr id="0" name=""/>
        <dsp:cNvSpPr/>
      </dsp:nvSpPr>
      <dsp:spPr>
        <a:xfrm>
          <a:off x="3646801" y="1834702"/>
          <a:ext cx="896676" cy="89667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DAC748-6DD0-44B9-BA03-C37F5D0B0E81}">
      <dsp:nvSpPr>
        <dsp:cNvPr id="0" name=""/>
        <dsp:cNvSpPr/>
      </dsp:nvSpPr>
      <dsp:spPr>
        <a:xfrm>
          <a:off x="3835103" y="2023004"/>
          <a:ext cx="520072" cy="52007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D0CCEB-237C-42E5-B575-D0241C2E2C62}">
      <dsp:nvSpPr>
        <dsp:cNvPr id="0" name=""/>
        <dsp:cNvSpPr/>
      </dsp:nvSpPr>
      <dsp:spPr>
        <a:xfrm>
          <a:off x="4735622" y="1834702"/>
          <a:ext cx="2113593" cy="896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Toronto also elects 22 </a:t>
          </a:r>
          <a:r>
            <a:rPr lang="en-US" sz="1500" b="1" kern="1200"/>
            <a:t>Public School Board Trustees</a:t>
          </a:r>
          <a:endParaRPr lang="en-US" sz="1500" kern="1200"/>
        </a:p>
      </dsp:txBody>
      <dsp:txXfrm>
        <a:off x="4735622" y="1834702"/>
        <a:ext cx="2113593" cy="89667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672713-360A-0149-A818-0A9F760C3D57}" type="datetimeFigureOut">
              <a:rPr lang="en-US" smtClean="0"/>
              <a:t>10/20/2024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AD08E4-0F15-914D-B2C8-BACA6C2BA0FE}" type="slidenum">
              <a:rPr lang="en-US" smtClean="0"/>
              <a:t>‹#›</a:t>
            </a:fld>
            <a:endParaRPr lang="en-US"/>
          </a:p>
        </p:txBody>
      </p:sp>
    </p:spTree>
    <p:extLst>
      <p:ext uri="{BB962C8B-B14F-4D97-AF65-F5344CB8AC3E}">
        <p14:creationId xmlns:p14="http://schemas.microsoft.com/office/powerpoint/2010/main" val="253753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opsba.or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week, the TDSB along with our partners at the Ontario Public School Boards’ Association (OPSBA), is working to raise civic awareness among our students by observing Local Government Week.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School board trustees are the oldest form of elected representation in Ontario. Since 1807, generations of community-minded citizens have made decisions on behalf of local, publicly funded schools, building the foundation of our system today. </a:t>
            </a:r>
            <a:endParaRPr lang="en-US" dirty="0">
              <a:latin typeface="Arial" panose="020B0604020202020204" pitchFamily="34" charset="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7BAD08E4-0F15-914D-B2C8-BACA6C2BA0FE}" type="slidenum">
              <a:rPr lang="en-US" smtClean="0"/>
              <a:t>1</a:t>
            </a:fld>
            <a:endParaRPr lang="en-US"/>
          </a:p>
        </p:txBody>
      </p:sp>
    </p:spTree>
    <p:extLst>
      <p:ext uri="{BB962C8B-B14F-4D97-AF65-F5344CB8AC3E}">
        <p14:creationId xmlns:p14="http://schemas.microsoft.com/office/powerpoint/2010/main" val="2912446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AD08E4-0F15-914D-B2C8-BACA6C2BA0FE}" type="slidenum">
              <a:rPr lang="en-US" smtClean="0"/>
              <a:t>10</a:t>
            </a:fld>
            <a:endParaRPr lang="en-US"/>
          </a:p>
        </p:txBody>
      </p:sp>
    </p:spTree>
    <p:extLst>
      <p:ext uri="{BB962C8B-B14F-4D97-AF65-F5344CB8AC3E}">
        <p14:creationId xmlns:p14="http://schemas.microsoft.com/office/powerpoint/2010/main" val="662389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TDSB Trustees have recently renewed their Multi-year Strategic Plan - The Strategic Directions within the MYSP is our continued journey towards excellence in education for all students. </a:t>
            </a:r>
          </a:p>
          <a:p>
            <a:endParaRPr lang="en-CA" dirty="0"/>
          </a:p>
          <a:p>
            <a:r>
              <a:rPr lang="en-CA" dirty="0"/>
              <a:t>The MYSP is the culmination of a year and a half of planning and broad consultation with the TDSB community and provides a coherent direction for staff that aligns with the Ministry of Education Student Achievement Plan (SAP) to ensure coherence, clarity, and effective use of resources. </a:t>
            </a:r>
          </a:p>
          <a:p>
            <a:endParaRPr lang="en-CA" dirty="0"/>
          </a:p>
          <a:p>
            <a:r>
              <a:rPr lang="en-CA" dirty="0"/>
              <a:t>With Equity as a guiding principle, and a commitment to Truth and Reconciliation: Calls to Action, the MYSP will guide and focus our work for the next four years (2024-28). The MYSP serves as a roadmap towards realizing the collective vision for the students and staff served by the TDSB and is a reflection of the rich perspectives, ideas, and goals of TDSB communities.</a:t>
            </a:r>
          </a:p>
          <a:p>
            <a:endParaRPr lang="en-CA" dirty="0"/>
          </a:p>
          <a:p>
            <a:r>
              <a:rPr lang="en-CA" dirty="0"/>
              <a:t>This MYSP is built on the important and relevant themes of Belong - Achieve - Thrive - Revitalize.</a:t>
            </a:r>
          </a:p>
          <a:p>
            <a:endParaRPr lang="en-CA" dirty="0"/>
          </a:p>
          <a:p>
            <a:r>
              <a:rPr lang="en-CA" dirty="0"/>
              <a:t>We want every student to feel they belong, have what they need to achieve and thrive in our programs, schools, the City of Toronto, and the world. </a:t>
            </a:r>
          </a:p>
          <a:p>
            <a:endParaRPr lang="en-CA" dirty="0"/>
          </a:p>
          <a:p>
            <a:r>
              <a:rPr lang="en-CA" dirty="0"/>
              <a:t>A key component of fulfilling those directions is a revitalization of the processes which support 40,000 staff in addition to creating new and renovating existing schools and work sites. It is an important complementary strategic direction to those directly focused on our students. Equity must be woven throughout our actions to create greater belonging, achievement, and the conditions where EVERY student can thrive. </a:t>
            </a:r>
          </a:p>
          <a:p>
            <a:endParaRPr lang="en-CA" dirty="0"/>
          </a:p>
          <a:p>
            <a:r>
              <a:rPr lang="en-CA" dirty="0"/>
              <a:t>This renewed MYSP 2024-2028 reflects: </a:t>
            </a:r>
          </a:p>
          <a:p>
            <a:r>
              <a:rPr lang="en-CA" dirty="0"/>
              <a:t>● The Board’s ongoing commitment to equity </a:t>
            </a:r>
          </a:p>
          <a:p>
            <a:r>
              <a:rPr lang="en-CA" dirty="0"/>
              <a:t>● Input from students, parents/guardians/caregivers, staff, community partners, and education partners through the engagement process</a:t>
            </a:r>
          </a:p>
          <a:p>
            <a:r>
              <a:rPr lang="en-CA" dirty="0"/>
              <a:t>● Input from the TDSB Board of Trustees and senior leadership </a:t>
            </a:r>
          </a:p>
          <a:p>
            <a:r>
              <a:rPr lang="en-CA" dirty="0"/>
              <a:t>● The 2022 board resolution committing to including the implementation of the Truth and Reconciliation Commission of Canada: Calls to Action in the Board’s strategic directions </a:t>
            </a:r>
          </a:p>
          <a:p>
            <a:r>
              <a:rPr lang="en-CA" dirty="0"/>
              <a:t>● The Ministry of Education’s Provincial Priorities in Education, Student Achievement Plan and required indicators </a:t>
            </a:r>
          </a:p>
          <a:p>
            <a:r>
              <a:rPr lang="en-CA" dirty="0"/>
              <a:t>● Effective practices learned from the jurisdictional scan, system data and evidence illustrating trends of respect, compassion, citizenship, well-being, and belonging </a:t>
            </a:r>
          </a:p>
        </p:txBody>
      </p:sp>
      <p:sp>
        <p:nvSpPr>
          <p:cNvPr id="4" name="Slide Number Placeholder 3"/>
          <p:cNvSpPr>
            <a:spLocks noGrp="1"/>
          </p:cNvSpPr>
          <p:nvPr>
            <p:ph type="sldNum" sz="quarter" idx="5"/>
          </p:nvPr>
        </p:nvSpPr>
        <p:spPr/>
        <p:txBody>
          <a:bodyPr/>
          <a:lstStyle/>
          <a:p>
            <a:fld id="{7BAD08E4-0F15-914D-B2C8-BACA6C2BA0FE}" type="slidenum">
              <a:rPr lang="en-US" smtClean="0"/>
              <a:t>11</a:t>
            </a:fld>
            <a:endParaRPr lang="en-US"/>
          </a:p>
        </p:txBody>
      </p:sp>
    </p:spTree>
    <p:extLst>
      <p:ext uri="{BB962C8B-B14F-4D97-AF65-F5344CB8AC3E}">
        <p14:creationId xmlns:p14="http://schemas.microsoft.com/office/powerpoint/2010/main" val="1465603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Toronto District School Board (TDSB) Student Census was conducted in the spring of 2023 (April to June). It is a confidential and voluntary survey that asks important questions about students’ school experiences and identities. The Student Census, conducted every five years since 2006, allows school communities to determine what is working well, where change is required, and where support should be focused to improve school environments and help every student succeed. The Census team spent over a year conducting 60+ community consultations to inform the development of the Student Census with students, staff, families, and community members - both within and outside the TDSB.</a:t>
            </a:r>
          </a:p>
          <a:p>
            <a:endParaRPr lang="en-CA" dirty="0"/>
          </a:p>
          <a:p>
            <a:r>
              <a:rPr lang="en-CA" dirty="0"/>
              <a:t>In total, 138,240 TDSB students (Grade 4 to 12) and parents/guardians/caregivers of Junior Kindergarten (JK) to Grade 3 participated in the Census. This was an overall response rate of 58%. Based on analysis of TDSB grade proportions, student geographic proportions, and proportions of socioeconomic status, a 58% response rate is a strong representation of the student population.</a:t>
            </a:r>
          </a:p>
          <a:p>
            <a:endParaRPr lang="en-CA" dirty="0"/>
          </a:p>
          <a:p>
            <a:r>
              <a:rPr lang="en-CA" dirty="0"/>
              <a:t>Since 2006, TDSB schools have been collecting identity-based data through the Student Census to identify and remove systemic barriers which may limit student achievement and well-being. The Ontario Human Rights Code permits the collection and analysis of data based on grounds such as race, disability or gender as long as it is for legitimate purposes (e.g. identifying and removing systemic barriers, preventing disadvantage or promoting substantive equality) and not contrary to the Code.</a:t>
            </a:r>
          </a:p>
          <a:p>
            <a:endParaRPr lang="en-CA" dirty="0"/>
          </a:p>
          <a:p>
            <a:r>
              <a:rPr lang="en-CA" dirty="0"/>
              <a:t>Since 2018, under the Provincial Anti-Racism Act, school boards have been encouraged to collect identity-based data, including Indigenous identity, ethnic origin, race and religion. As of January 2023, identity-based data collection is now mandated for school boards. The TDSB was the first school board to do so.</a:t>
            </a:r>
          </a:p>
          <a:p>
            <a:endParaRPr lang="en-CA" dirty="0"/>
          </a:p>
          <a:p>
            <a:r>
              <a:rPr lang="en-CA" dirty="0"/>
              <a:t>Specifically related to gender, understanding gender diversity for students is part of a school's responsibility in creating accepting and positive school climates. In 2012, the Ontario Human Rights Code (Toby's Act Bill 31) incorporated gender identity and expression as fundamental legal human rights for every citizen - ensuring that one's 'lived gender identity' is one's legal gender identity. </a:t>
            </a:r>
          </a:p>
          <a:p>
            <a:endParaRPr lang="en-CA" dirty="0"/>
          </a:p>
          <a:p>
            <a:r>
              <a:rPr lang="en-CA" dirty="0"/>
              <a:t>At the same time, in 2012 the Education Act (Bill 13 Accepting Schools Act) incorporated all areas protected under the human rights code including gender identity and gender expression and made explicit that all boards must ensure safe, inclusive and positive school climates accepting of all students.</a:t>
            </a:r>
          </a:p>
          <a:p>
            <a:endParaRPr lang="en-US" dirty="0"/>
          </a:p>
        </p:txBody>
      </p:sp>
      <p:sp>
        <p:nvSpPr>
          <p:cNvPr id="4" name="Slide Number Placeholder 3"/>
          <p:cNvSpPr>
            <a:spLocks noGrp="1"/>
          </p:cNvSpPr>
          <p:nvPr>
            <p:ph type="sldNum" sz="quarter" idx="5"/>
          </p:nvPr>
        </p:nvSpPr>
        <p:spPr/>
        <p:txBody>
          <a:bodyPr/>
          <a:lstStyle/>
          <a:p>
            <a:fld id="{7BAD08E4-0F15-914D-B2C8-BACA6C2BA0FE}" type="slidenum">
              <a:rPr lang="en-US" smtClean="0"/>
              <a:t>12</a:t>
            </a:fld>
            <a:endParaRPr lang="en-US"/>
          </a:p>
        </p:txBody>
      </p:sp>
    </p:spTree>
    <p:extLst>
      <p:ext uri="{BB962C8B-B14F-4D97-AF65-F5344CB8AC3E}">
        <p14:creationId xmlns:p14="http://schemas.microsoft.com/office/powerpoint/2010/main" val="4068952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latin typeface="Arial" panose="020B0604020202020204" pitchFamily="34" charset="0"/>
                <a:cs typeface="Arial" panose="020B0604020202020204" pitchFamily="34" charset="0"/>
              </a:rPr>
              <a:t>This is an overview that you can refer to:</a:t>
            </a:r>
          </a:p>
          <a:p>
            <a:pPr marL="0" indent="0">
              <a:buFont typeface="Arial"/>
              <a:buNone/>
            </a:pPr>
            <a:endParaRPr lang="en-US" dirty="0">
              <a:latin typeface="Arial" panose="020B0604020202020204" pitchFamily="34" charset="0"/>
              <a:cs typeface="Arial" panose="020B0604020202020204" pitchFamily="34" charset="0"/>
            </a:endParaRPr>
          </a:p>
          <a:p>
            <a:pPr marL="742950" lvl="1" indent="-285750">
              <a:buFont typeface="Arial"/>
              <a:buChar char="•"/>
            </a:pPr>
            <a:r>
              <a:rPr lang="en-US" dirty="0">
                <a:latin typeface="Arial" panose="020B0604020202020204" pitchFamily="34" charset="0"/>
                <a:cs typeface="Arial" panose="020B0604020202020204" pitchFamily="34" charset="0"/>
              </a:rPr>
              <a:t>Attend and participate in meetings of the board, including meetings of board committees</a:t>
            </a:r>
          </a:p>
          <a:p>
            <a:pPr marL="742950" lvl="1" indent="-285750">
              <a:buFont typeface="Arial"/>
              <a:buChar char="•"/>
            </a:pPr>
            <a:r>
              <a:rPr lang="en-US" dirty="0">
                <a:latin typeface="Arial" panose="020B0604020202020204" pitchFamily="34" charset="0"/>
                <a:cs typeface="Arial" panose="020B0604020202020204" pitchFamily="34" charset="0"/>
              </a:rPr>
              <a:t>Consult with parents, students and supporters of the board on the board’s multi-year plan </a:t>
            </a:r>
          </a:p>
          <a:p>
            <a:pPr marL="742950" lvl="1" indent="-285750">
              <a:buFont typeface="Arial"/>
              <a:buChar char="•"/>
            </a:pPr>
            <a:r>
              <a:rPr lang="en-US" dirty="0">
                <a:latin typeface="Arial" panose="020B0604020202020204" pitchFamily="34" charset="0"/>
                <a:cs typeface="Arial" panose="020B0604020202020204" pitchFamily="34" charset="0"/>
              </a:rPr>
              <a:t>Bring concerns of parents, students and supporters of the board to the attention of the board</a:t>
            </a:r>
          </a:p>
          <a:p>
            <a:pPr marL="742950" lvl="1" indent="-285750">
              <a:buFont typeface="Arial"/>
              <a:buChar char="•"/>
            </a:pPr>
            <a:r>
              <a:rPr lang="en-US" dirty="0">
                <a:latin typeface="Arial" panose="020B0604020202020204" pitchFamily="34" charset="0"/>
                <a:cs typeface="Arial" panose="020B0604020202020204" pitchFamily="34" charset="0"/>
              </a:rPr>
              <a:t>Uphold the implementation of any board resolution after it is passed by the board</a:t>
            </a:r>
          </a:p>
          <a:p>
            <a:pPr marL="742950" lvl="1" indent="-285750">
              <a:buFont typeface="Arial"/>
              <a:buChar char="•"/>
            </a:pPr>
            <a:r>
              <a:rPr lang="en-US" dirty="0">
                <a:latin typeface="Arial" panose="020B0604020202020204" pitchFamily="34" charset="0"/>
                <a:cs typeface="Arial" panose="020B0604020202020204" pitchFamily="34" charset="0"/>
              </a:rPr>
              <a:t>Entrust the day–to-day management of the board to its staff through the board’s director of education</a:t>
            </a:r>
          </a:p>
          <a:p>
            <a:pPr marL="742950" lvl="1" indent="-285750">
              <a:buFont typeface="Arial"/>
              <a:buChar char="•"/>
            </a:pPr>
            <a:r>
              <a:rPr lang="en-US" dirty="0">
                <a:latin typeface="Arial" panose="020B0604020202020204" pitchFamily="34" charset="0"/>
                <a:cs typeface="Arial" panose="020B0604020202020204" pitchFamily="34" charset="0"/>
              </a:rPr>
              <a:t>Maintain focus on student achievement and well-being</a:t>
            </a:r>
          </a:p>
          <a:p>
            <a:pPr marL="742950" lvl="1" indent="-285750">
              <a:buFont typeface="Arial"/>
              <a:buChar char="•"/>
            </a:pPr>
            <a:r>
              <a:rPr lang="en-US" dirty="0">
                <a:latin typeface="Arial" panose="020B0604020202020204" pitchFamily="34" charset="0"/>
                <a:cs typeface="Arial" panose="020B0604020202020204" pitchFamily="34" charset="0"/>
              </a:rPr>
              <a:t>Comply with the board’s code of conduct.</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BAD08E4-0F15-914D-B2C8-BACA6C2BA0FE}" type="slidenum">
              <a:rPr lang="en-US" smtClean="0"/>
              <a:t>13</a:t>
            </a:fld>
            <a:endParaRPr lang="en-US"/>
          </a:p>
        </p:txBody>
      </p:sp>
    </p:spTree>
    <p:extLst>
      <p:ext uri="{BB962C8B-B14F-4D97-AF65-F5344CB8AC3E}">
        <p14:creationId xmlns:p14="http://schemas.microsoft.com/office/powerpoint/2010/main" val="1362625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AD08E4-0F15-914D-B2C8-BACA6C2BA0FE}" type="slidenum">
              <a:rPr lang="en-US" smtClean="0"/>
              <a:t>14</a:t>
            </a:fld>
            <a:endParaRPr lang="en-US"/>
          </a:p>
        </p:txBody>
      </p:sp>
    </p:spTree>
    <p:extLst>
      <p:ext uri="{BB962C8B-B14F-4D97-AF65-F5344CB8AC3E}">
        <p14:creationId xmlns:p14="http://schemas.microsoft.com/office/powerpoint/2010/main" val="2013451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School boards – the elected board of trustees – are responsible for student achievement and well-being, for ensuring effective stewardship of the board’s resources and for delivering effective and appropriate education programs for their students. </a:t>
            </a:r>
          </a:p>
          <a:p>
            <a:r>
              <a:rPr lang="en-US" dirty="0">
                <a:latin typeface="Arial" panose="020B0604020202020204" pitchFamily="34" charset="0"/>
                <a:cs typeface="Arial" panose="020B0604020202020204" pitchFamily="34" charset="0"/>
              </a:rPr>
              <a:t> </a:t>
            </a:r>
            <a:endParaRPr lang="en-US" dirty="0">
              <a:latin typeface="Arial" panose="020B0604020202020204" pitchFamily="34" charset="0"/>
              <a:ea typeface="Calibri"/>
              <a:cs typeface="Arial" panose="020B0604020202020204" pitchFamily="34" charset="0"/>
            </a:endParaRPr>
          </a:p>
          <a:p>
            <a:r>
              <a:rPr lang="en-US" dirty="0">
                <a:latin typeface="Arial" panose="020B0604020202020204" pitchFamily="34" charset="0"/>
                <a:cs typeface="Arial" panose="020B0604020202020204" pitchFamily="34" charset="0"/>
              </a:rPr>
              <a:t>The </a:t>
            </a:r>
            <a:r>
              <a:rPr lang="en-US" i="1" dirty="0">
                <a:latin typeface="Arial" panose="020B0604020202020204" pitchFamily="34" charset="0"/>
                <a:cs typeface="Arial" panose="020B0604020202020204" pitchFamily="34" charset="0"/>
              </a:rPr>
              <a:t>Education Act</a:t>
            </a:r>
            <a:r>
              <a:rPr lang="en-US" dirty="0">
                <a:latin typeface="Arial" panose="020B0604020202020204" pitchFamily="34" charset="0"/>
                <a:cs typeface="Arial" panose="020B0604020202020204" pitchFamily="34" charset="0"/>
              </a:rPr>
              <a:t> and its regulations set out the services that district school boards and school authorities must offer. The responsibilities of a school board include a key governance role with respect to:</a:t>
            </a:r>
            <a:endParaRPr lang="en-US" dirty="0">
              <a:latin typeface="Arial" panose="020B0604020202020204" pitchFamily="34" charset="0"/>
              <a:ea typeface="Calibri"/>
              <a:cs typeface="Arial" panose="020B0604020202020204" pitchFamily="34" charset="0"/>
            </a:endParaRPr>
          </a:p>
          <a:p>
            <a:r>
              <a:rPr lang="en-US" dirty="0">
                <a:latin typeface="Arial" panose="020B0604020202020204" pitchFamily="34" charset="0"/>
                <a:cs typeface="Arial" panose="020B0604020202020204" pitchFamily="34" charset="0"/>
              </a:rPr>
              <a:t> </a:t>
            </a:r>
            <a:endParaRPr lang="en-US" dirty="0">
              <a:latin typeface="Arial" panose="020B0604020202020204" pitchFamily="34" charset="0"/>
              <a:ea typeface="Calibri"/>
              <a:cs typeface="Arial" panose="020B0604020202020204" pitchFamily="34" charset="0"/>
            </a:endParaRPr>
          </a:p>
          <a:p>
            <a:pPr marL="285750" indent="-285750">
              <a:buFont typeface="Arial"/>
              <a:buChar char="•"/>
            </a:pPr>
            <a:r>
              <a:rPr lang="en-US" dirty="0">
                <a:latin typeface="Arial" panose="020B0604020202020204" pitchFamily="34" charset="0"/>
                <a:cs typeface="Arial" panose="020B0604020202020204" pitchFamily="34" charset="0"/>
              </a:rPr>
              <a:t>operating schools according to provincial legislation</a:t>
            </a:r>
            <a:endParaRPr lang="en-US" dirty="0">
              <a:latin typeface="Arial" panose="020B0604020202020204" pitchFamily="34" charset="0"/>
              <a:ea typeface="Calibri"/>
              <a:cs typeface="Arial" panose="020B0604020202020204" pitchFamily="34" charset="0"/>
            </a:endParaRPr>
          </a:p>
          <a:p>
            <a:pPr marL="285750" indent="-285750">
              <a:buFont typeface="Arial"/>
              <a:buChar char="•"/>
            </a:pPr>
            <a:r>
              <a:rPr lang="en-US" dirty="0">
                <a:latin typeface="Arial" panose="020B0604020202020204" pitchFamily="34" charset="0"/>
                <a:cs typeface="Arial" panose="020B0604020202020204" pitchFamily="34" charset="0"/>
              </a:rPr>
              <a:t>having a vision statement that reflects the board’s philosophy and local needs and priorities</a:t>
            </a:r>
            <a:endParaRPr lang="en-US" dirty="0">
              <a:latin typeface="Arial" panose="020B0604020202020204" pitchFamily="34" charset="0"/>
              <a:ea typeface="Calibri"/>
              <a:cs typeface="Arial" panose="020B0604020202020204" pitchFamily="34" charset="0"/>
            </a:endParaRPr>
          </a:p>
          <a:p>
            <a:pPr marL="285750" indent="-285750">
              <a:buFont typeface="Arial"/>
              <a:buChar char="•"/>
            </a:pPr>
            <a:r>
              <a:rPr lang="en-US" dirty="0">
                <a:latin typeface="Arial" panose="020B0604020202020204" pitchFamily="34" charset="0"/>
                <a:cs typeface="Arial" panose="020B0604020202020204" pitchFamily="34" charset="0"/>
              </a:rPr>
              <a:t>setting the board’s budget within the provincial grants and accompanying regulations</a:t>
            </a:r>
            <a:endParaRPr lang="en-US" dirty="0">
              <a:latin typeface="Arial" panose="020B0604020202020204" pitchFamily="34" charset="0"/>
              <a:ea typeface="Calibri"/>
              <a:cs typeface="Arial" panose="020B0604020202020204" pitchFamily="34" charset="0"/>
            </a:endParaRPr>
          </a:p>
          <a:p>
            <a:pPr marL="285750" indent="-285750">
              <a:buFont typeface="Arial"/>
              <a:buChar char="•"/>
            </a:pPr>
            <a:r>
              <a:rPr lang="en-US" dirty="0">
                <a:latin typeface="Arial" panose="020B0604020202020204" pitchFamily="34" charset="0"/>
                <a:cs typeface="Arial" panose="020B0604020202020204" pitchFamily="34" charset="0"/>
              </a:rPr>
              <a:t>implementing curriculum according to ministry curriculum policy</a:t>
            </a:r>
            <a:endParaRPr lang="en-US" dirty="0">
              <a:latin typeface="Arial" panose="020B0604020202020204" pitchFamily="34" charset="0"/>
              <a:ea typeface="Calibri"/>
              <a:cs typeface="Arial" panose="020B0604020202020204" pitchFamily="34" charset="0"/>
            </a:endParaRPr>
          </a:p>
          <a:p>
            <a:pPr marL="285750" indent="-285750">
              <a:buFont typeface="Arial"/>
              <a:buChar char="•"/>
            </a:pPr>
            <a:r>
              <a:rPr lang="en-US" dirty="0">
                <a:latin typeface="Arial" panose="020B0604020202020204" pitchFamily="34" charset="0"/>
                <a:cs typeface="Arial" panose="020B0604020202020204" pitchFamily="34" charset="0"/>
              </a:rPr>
              <a:t>developing and delivering other programs that reflect provincial policies and local priorities</a:t>
            </a:r>
            <a:endParaRPr lang="en-US" dirty="0">
              <a:latin typeface="Arial" panose="020B0604020202020204" pitchFamily="34" charset="0"/>
              <a:ea typeface="Calibri"/>
              <a:cs typeface="Arial" panose="020B0604020202020204" pitchFamily="34" charset="0"/>
            </a:endParaRPr>
          </a:p>
          <a:p>
            <a:pPr marL="285750" indent="-285750">
              <a:buFont typeface="Arial"/>
              <a:buChar char="•"/>
            </a:pPr>
            <a:r>
              <a:rPr lang="en-US" dirty="0">
                <a:latin typeface="Arial" panose="020B0604020202020204" pitchFamily="34" charset="0"/>
                <a:cs typeface="Arial" panose="020B0604020202020204" pitchFamily="34" charset="0"/>
              </a:rPr>
              <a:t>providing for the hiring of teachers and other staff required in their schools</a:t>
            </a:r>
            <a:endParaRPr lang="en-US" dirty="0">
              <a:latin typeface="Arial" panose="020B0604020202020204" pitchFamily="34" charset="0"/>
              <a:ea typeface="Calibri"/>
              <a:cs typeface="Arial" panose="020B0604020202020204" pitchFamily="34" charset="0"/>
            </a:endParaRPr>
          </a:p>
          <a:p>
            <a:pPr marL="285750" indent="-285750">
              <a:buFont typeface="Arial"/>
              <a:buChar char="•"/>
            </a:pPr>
            <a:r>
              <a:rPr lang="en-US" dirty="0">
                <a:latin typeface="Arial" panose="020B0604020202020204" pitchFamily="34" charset="0"/>
                <a:cs typeface="Arial" panose="020B0604020202020204" pitchFamily="34" charset="0"/>
              </a:rPr>
              <a:t>maintaining school buildings and property regarding student safety and in accordance with provincial legislation</a:t>
            </a:r>
            <a:endParaRPr lang="en-US" dirty="0">
              <a:latin typeface="Arial" panose="020B0604020202020204" pitchFamily="34" charset="0"/>
              <a:ea typeface="Calibri"/>
              <a:cs typeface="Arial" panose="020B0604020202020204" pitchFamily="34" charset="0"/>
            </a:endParaRPr>
          </a:p>
          <a:p>
            <a:pPr marL="285750" indent="-285750">
              <a:buFont typeface="Arial"/>
              <a:buChar char="•"/>
            </a:pPr>
            <a:r>
              <a:rPr lang="en-US" dirty="0">
                <a:latin typeface="Arial" panose="020B0604020202020204" pitchFamily="34" charset="0"/>
                <a:cs typeface="Arial" panose="020B0604020202020204" pitchFamily="34" charset="0"/>
              </a:rPr>
              <a:t>monitoring the policies of the schools and the achievement of students and, through the director of education, holding the entire system accountable for meeting provincial and board standards.</a:t>
            </a:r>
            <a:endParaRPr lang="en-US" dirty="0">
              <a:latin typeface="Arial" panose="020B0604020202020204" pitchFamily="34" charset="0"/>
              <a:ea typeface="Calibri"/>
              <a:cs typeface="Arial" panose="020B0604020202020204" pitchFamily="34" charset="0"/>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BAD08E4-0F15-914D-B2C8-BACA6C2BA0FE}" type="slidenum">
              <a:rPr lang="en-US" smtClean="0"/>
              <a:t>15</a:t>
            </a:fld>
            <a:endParaRPr lang="en-US"/>
          </a:p>
        </p:txBody>
      </p:sp>
    </p:spTree>
    <p:extLst>
      <p:ext uri="{BB962C8B-B14F-4D97-AF65-F5344CB8AC3E}">
        <p14:creationId xmlns:p14="http://schemas.microsoft.com/office/powerpoint/2010/main" val="2856644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latin typeface="Arial" panose="020B0604020202020204" pitchFamily="34" charset="0"/>
                <a:ea typeface="Calibri"/>
                <a:cs typeface="Arial" panose="020B0604020202020204" pitchFamily="34" charset="0"/>
              </a:rPr>
              <a:t>Discussion Slide 1</a:t>
            </a:r>
            <a:endParaRPr lang="en-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9014DA7-5998-4CF3-9311-191BA85777F2}" type="slidenum">
              <a:rPr lang="en-CA" smtClean="0"/>
              <a:t>16</a:t>
            </a:fld>
            <a:endParaRPr lang="en-CA"/>
          </a:p>
        </p:txBody>
      </p:sp>
    </p:spTree>
    <p:extLst>
      <p:ext uri="{BB962C8B-B14F-4D97-AF65-F5344CB8AC3E}">
        <p14:creationId xmlns:p14="http://schemas.microsoft.com/office/powerpoint/2010/main" val="2945847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ea typeface="Calibri"/>
                <a:cs typeface="Arial" panose="020B0604020202020204" pitchFamily="34" charset="0"/>
              </a:rPr>
              <a:t>Discussion Slide 2</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BAD08E4-0F15-914D-B2C8-BACA6C2BA0FE}" type="slidenum">
              <a:rPr lang="en-US" smtClean="0"/>
              <a:t>17</a:t>
            </a:fld>
            <a:endParaRPr lang="en-US"/>
          </a:p>
        </p:txBody>
      </p:sp>
    </p:spTree>
    <p:extLst>
      <p:ext uri="{BB962C8B-B14F-4D97-AF65-F5344CB8AC3E}">
        <p14:creationId xmlns:p14="http://schemas.microsoft.com/office/powerpoint/2010/main" val="500978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Discussion Slide 3</a:t>
            </a:r>
            <a:endParaRPr lang="en-US" dirty="0"/>
          </a:p>
        </p:txBody>
      </p:sp>
      <p:sp>
        <p:nvSpPr>
          <p:cNvPr id="4" name="Slide Number Placeholder 3"/>
          <p:cNvSpPr>
            <a:spLocks noGrp="1"/>
          </p:cNvSpPr>
          <p:nvPr>
            <p:ph type="sldNum" sz="quarter" idx="5"/>
          </p:nvPr>
        </p:nvSpPr>
        <p:spPr/>
        <p:txBody>
          <a:bodyPr/>
          <a:lstStyle/>
          <a:p>
            <a:fld id="{7BAD08E4-0F15-914D-B2C8-BACA6C2BA0FE}" type="slidenum">
              <a:rPr lang="en-US" smtClean="0"/>
              <a:t>18</a:t>
            </a:fld>
            <a:endParaRPr lang="en-US"/>
          </a:p>
        </p:txBody>
      </p:sp>
    </p:spTree>
    <p:extLst>
      <p:ext uri="{BB962C8B-B14F-4D97-AF65-F5344CB8AC3E}">
        <p14:creationId xmlns:p14="http://schemas.microsoft.com/office/powerpoint/2010/main" val="621599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AD08E4-0F15-914D-B2C8-BACA6C2BA0FE}" type="slidenum">
              <a:rPr lang="en-US" smtClean="0"/>
              <a:t>19</a:t>
            </a:fld>
            <a:endParaRPr lang="en-US"/>
          </a:p>
        </p:txBody>
      </p:sp>
    </p:spTree>
    <p:extLst>
      <p:ext uri="{BB962C8B-B14F-4D97-AF65-F5344CB8AC3E}">
        <p14:creationId xmlns:p14="http://schemas.microsoft.com/office/powerpoint/2010/main" val="2847248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2017/18, the Urban Indigenous Community Advisory Committee of the Toronto District School, a group of Elders, Indigenous parents/guardians, and staff undertook a review of the Treaty Acknowledgement in consultation with TDSB staff and students, as well as Indigenous partners and Nations. Through this review, the Urban Indigenous Education Centre determined the official form of the TDSB Land Acknowledgement. At the TDSB, it is customary to acknowledge the Traditional and Ancestral lands of Indigenous peoples at the beginning of events, gatherings and meetings. All schools also begin their day with an acknowledgement of the territories since 2019. </a:t>
            </a:r>
          </a:p>
          <a:p>
            <a:endParaRPr lang="en-US" dirty="0"/>
          </a:p>
        </p:txBody>
      </p:sp>
      <p:sp>
        <p:nvSpPr>
          <p:cNvPr id="4" name="Slide Number Placeholder 3"/>
          <p:cNvSpPr>
            <a:spLocks noGrp="1"/>
          </p:cNvSpPr>
          <p:nvPr>
            <p:ph type="sldNum" sz="quarter" idx="5"/>
          </p:nvPr>
        </p:nvSpPr>
        <p:spPr/>
        <p:txBody>
          <a:bodyPr/>
          <a:lstStyle/>
          <a:p>
            <a:fld id="{7BAD08E4-0F15-914D-B2C8-BACA6C2BA0FE}" type="slidenum">
              <a:rPr lang="en-US" smtClean="0"/>
              <a:t>2</a:t>
            </a:fld>
            <a:endParaRPr lang="en-US"/>
          </a:p>
        </p:txBody>
      </p:sp>
    </p:spTree>
    <p:extLst>
      <p:ext uri="{BB962C8B-B14F-4D97-AF65-F5344CB8AC3E}">
        <p14:creationId xmlns:p14="http://schemas.microsoft.com/office/powerpoint/2010/main" val="1739538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ea typeface="Calibri"/>
                <a:cs typeface="Calibri"/>
              </a:rPr>
              <a:t>More information at </a:t>
            </a:r>
            <a:r>
              <a:rPr lang="en-US" dirty="0">
                <a:ea typeface="Calibri"/>
                <a:cs typeface="Calibri"/>
                <a:hlinkClick r:id="rId3"/>
              </a:rPr>
              <a:t>www.opsba.org</a:t>
            </a:r>
            <a:r>
              <a:rPr lang="en-US" dirty="0">
                <a:ea typeface="Calibri"/>
                <a:cs typeface="Calibri"/>
              </a:rPr>
              <a:t> </a:t>
            </a:r>
          </a:p>
        </p:txBody>
      </p:sp>
      <p:sp>
        <p:nvSpPr>
          <p:cNvPr id="4" name="Slide Number Placeholder 3"/>
          <p:cNvSpPr>
            <a:spLocks noGrp="1"/>
          </p:cNvSpPr>
          <p:nvPr>
            <p:ph type="sldNum" sz="quarter" idx="5"/>
          </p:nvPr>
        </p:nvSpPr>
        <p:spPr/>
        <p:txBody>
          <a:bodyPr/>
          <a:lstStyle/>
          <a:p>
            <a:fld id="{7BAD08E4-0F15-914D-B2C8-BACA6C2BA0FE}" type="slidenum">
              <a:rPr lang="en-US" smtClean="0"/>
              <a:t>21</a:t>
            </a:fld>
            <a:endParaRPr lang="en-US"/>
          </a:p>
        </p:txBody>
      </p:sp>
    </p:spTree>
    <p:extLst>
      <p:ext uri="{BB962C8B-B14F-4D97-AF65-F5344CB8AC3E}">
        <p14:creationId xmlns:p14="http://schemas.microsoft.com/office/powerpoint/2010/main" val="414681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solidFill>
                  <a:srgbClr val="FF0000"/>
                </a:solidFill>
                <a:latin typeface="Arial" panose="020B0604020202020204" pitchFamily="34" charset="0"/>
                <a:cs typeface="Arial" panose="020B0604020202020204" pitchFamily="34" charset="0"/>
              </a:rPr>
              <a:t>Remind students that there are 3 levels of government – some students may have already learned this </a:t>
            </a:r>
          </a:p>
          <a:p>
            <a:pPr marL="171450" indent="-171450">
              <a:buFont typeface="Arial" panose="020B0604020202020204" pitchFamily="34" charset="0"/>
              <a:buChar char="•"/>
            </a:pPr>
            <a:r>
              <a:rPr lang="en-CA" dirty="0">
                <a:solidFill>
                  <a:srgbClr val="FF0000"/>
                </a:solidFill>
                <a:latin typeface="Arial" panose="020B0604020202020204" pitchFamily="34" charset="0"/>
                <a:cs typeface="Arial" panose="020B0604020202020204" pitchFamily="34" charset="0"/>
              </a:rPr>
              <a:t>Check with the teacher to see what the students have covered off in the curriculum and what is still planned</a:t>
            </a:r>
          </a:p>
          <a:p>
            <a:pPr marL="171450" indent="-171450">
              <a:buFont typeface="Arial" panose="020B0604020202020204" pitchFamily="34" charset="0"/>
              <a:buChar char="•"/>
            </a:pPr>
            <a:r>
              <a:rPr lang="en-CA" dirty="0">
                <a:solidFill>
                  <a:srgbClr val="FF0000"/>
                </a:solidFill>
                <a:latin typeface="Arial"/>
                <a:cs typeface="Arial"/>
              </a:rPr>
              <a:t>Consider adding what some current issue your municipal counterparts are discussing/dealing with compared to issues you and your board are discussing. (i.e. utilities, services such as leaf pick up or snow removal, transit)</a:t>
            </a:r>
            <a:endParaRPr lang="en-CA"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CA"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BAD08E4-0F15-914D-B2C8-BACA6C2BA0FE}" type="slidenum">
              <a:rPr lang="en-US" smtClean="0"/>
              <a:t>3</a:t>
            </a:fld>
            <a:endParaRPr lang="en-US"/>
          </a:p>
        </p:txBody>
      </p:sp>
    </p:spTree>
    <p:extLst>
      <p:ext uri="{BB962C8B-B14F-4D97-AF65-F5344CB8AC3E}">
        <p14:creationId xmlns:p14="http://schemas.microsoft.com/office/powerpoint/2010/main" val="2321938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BAD08E4-0F15-914D-B2C8-BACA6C2BA0FE}" type="slidenum">
              <a:rPr lang="en-US" smtClean="0"/>
              <a:t>4</a:t>
            </a:fld>
            <a:endParaRPr lang="en-US"/>
          </a:p>
        </p:txBody>
      </p:sp>
    </p:spTree>
    <p:extLst>
      <p:ext uri="{BB962C8B-B14F-4D97-AF65-F5344CB8AC3E}">
        <p14:creationId xmlns:p14="http://schemas.microsoft.com/office/powerpoint/2010/main" val="3524218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work together on behalf of our communities.</a:t>
            </a:r>
          </a:p>
        </p:txBody>
      </p:sp>
      <p:sp>
        <p:nvSpPr>
          <p:cNvPr id="4" name="Slide Number Placeholder 3"/>
          <p:cNvSpPr>
            <a:spLocks noGrp="1"/>
          </p:cNvSpPr>
          <p:nvPr>
            <p:ph type="sldNum" sz="quarter" idx="5"/>
          </p:nvPr>
        </p:nvSpPr>
        <p:spPr/>
        <p:txBody>
          <a:bodyPr/>
          <a:lstStyle/>
          <a:p>
            <a:fld id="{7BAD08E4-0F15-914D-B2C8-BACA6C2BA0FE}" type="slidenum">
              <a:rPr lang="en-US" smtClean="0"/>
              <a:t>5</a:t>
            </a:fld>
            <a:endParaRPr lang="en-US"/>
          </a:p>
        </p:txBody>
      </p:sp>
    </p:spTree>
    <p:extLst>
      <p:ext uri="{BB962C8B-B14F-4D97-AF65-F5344CB8AC3E}">
        <p14:creationId xmlns:p14="http://schemas.microsoft.com/office/powerpoint/2010/main" val="3250075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7BAD08E4-0F15-914D-B2C8-BACA6C2BA0FE}" type="slidenum">
              <a:rPr lang="en-US" smtClean="0"/>
              <a:t>6</a:t>
            </a:fld>
            <a:endParaRPr lang="en-US"/>
          </a:p>
        </p:txBody>
      </p:sp>
    </p:spTree>
    <p:extLst>
      <p:ext uri="{BB962C8B-B14F-4D97-AF65-F5344CB8AC3E}">
        <p14:creationId xmlns:p14="http://schemas.microsoft.com/office/powerpoint/2010/main" val="2798568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AD08E4-0F15-914D-B2C8-BACA6C2BA0FE}" type="slidenum">
              <a:rPr lang="en-US" smtClean="0"/>
              <a:t>7</a:t>
            </a:fld>
            <a:endParaRPr lang="en-US"/>
          </a:p>
        </p:txBody>
      </p:sp>
    </p:spTree>
    <p:extLst>
      <p:ext uri="{BB962C8B-B14F-4D97-AF65-F5344CB8AC3E}">
        <p14:creationId xmlns:p14="http://schemas.microsoft.com/office/powerpoint/2010/main" val="1025532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b="1" dirty="0">
                <a:latin typeface="Arial" panose="020B0604020202020204" pitchFamily="34" charset="0"/>
                <a:cs typeface="Arial" panose="020B0604020202020204" pitchFamily="34" charset="0"/>
              </a:rPr>
              <a:t>Trustees </a:t>
            </a:r>
            <a:r>
              <a:rPr lang="en-US" dirty="0">
                <a:latin typeface="Arial" panose="020B0604020202020204" pitchFamily="34" charset="0"/>
                <a:cs typeface="Arial" panose="020B0604020202020204" pitchFamily="34" charset="0"/>
              </a:rPr>
              <a:t>play a key leadership role in ensuring that schools operate within the standards established by the province, and that the programs and services remain responsive to the communities they serve.</a:t>
            </a:r>
            <a:r>
              <a:rPr lang="en-CA" dirty="0">
                <a:latin typeface="Arial" panose="020B0604020202020204" pitchFamily="34" charset="0"/>
                <a:cs typeface="Arial" panose="020B0604020202020204" pitchFamily="34" charset="0"/>
              </a:rPr>
              <a:t> Generations of community-minded citizens have made decisions on behalf of local, publicly funded schools, building the foundation of the system we have today. School board trustees are communicators, problem solvers and most importantly, advocates for public education. </a:t>
            </a:r>
            <a:endParaRPr lang="en-US" dirty="0">
              <a:latin typeface="Arial" panose="020B0604020202020204" pitchFamily="34" charset="0"/>
              <a:cs typeface="Arial" panose="020B0604020202020204" pitchFamily="34" charset="0"/>
            </a:endParaRPr>
          </a:p>
          <a:p>
            <a:pPr marL="285750" indent="-285750">
              <a:buFont typeface="Arial"/>
              <a:buChar char="•"/>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Director of Education</a:t>
            </a:r>
            <a:r>
              <a:rPr lang="en-US" dirty="0">
                <a:latin typeface="Arial" panose="020B0604020202020204" pitchFamily="34" charset="0"/>
                <a:cs typeface="Arial" panose="020B0604020202020204" pitchFamily="34" charset="0"/>
              </a:rPr>
              <a:t> is the chief executive officer and chief education officer of the school board. The director is the sole employee who reports directly to the board and acts as secretary of the board.</a:t>
            </a:r>
          </a:p>
          <a:p>
            <a:pPr marL="285750" indent="-285750">
              <a:buFont typeface="Arial"/>
              <a:buChar char="•"/>
            </a:pPr>
            <a:r>
              <a:rPr lang="en-US" b="1" dirty="0">
                <a:latin typeface="Arial" panose="020B0604020202020204" pitchFamily="34" charset="0"/>
                <a:cs typeface="Arial" panose="020B0604020202020204" pitchFamily="34" charset="0"/>
              </a:rPr>
              <a:t>Supervisory Officers</a:t>
            </a:r>
            <a:r>
              <a:rPr lang="en-US" dirty="0">
                <a:latin typeface="Arial" panose="020B0604020202020204" pitchFamily="34" charset="0"/>
                <a:cs typeface="Arial" panose="020B0604020202020204" pitchFamily="34" charset="0"/>
              </a:rPr>
              <a:t>, often called superintendents, are accountable to the director of education for the implementation, operation, and supervision of educational programs in their schools.</a:t>
            </a:r>
          </a:p>
          <a:p>
            <a:pPr marL="285750" indent="-285750">
              <a:buFont typeface="Arial"/>
              <a:buChar char="•"/>
            </a:pPr>
            <a:r>
              <a:rPr lang="en-US" b="1" dirty="0">
                <a:latin typeface="Arial" panose="020B0604020202020204" pitchFamily="34" charset="0"/>
                <a:cs typeface="Arial" panose="020B0604020202020204" pitchFamily="34" charset="0"/>
              </a:rPr>
              <a:t>Principals </a:t>
            </a:r>
            <a:r>
              <a:rPr lang="en-US" dirty="0">
                <a:latin typeface="Arial" panose="020B0604020202020204" pitchFamily="34" charset="0"/>
                <a:cs typeface="Arial" panose="020B0604020202020204" pitchFamily="34" charset="0"/>
              </a:rPr>
              <a:t>are the educational leaders within their school communities and ensure that the programs that are in place are effective and align with board and ministry policies.</a:t>
            </a:r>
          </a:p>
          <a:p>
            <a:pPr marL="285750" indent="-285750">
              <a:buFont typeface="Arial"/>
              <a:buChar char="•"/>
            </a:pPr>
            <a:r>
              <a:rPr lang="en-US" b="1" dirty="0">
                <a:latin typeface="Arial" panose="020B0604020202020204" pitchFamily="34" charset="0"/>
                <a:cs typeface="Arial" panose="020B0604020202020204" pitchFamily="34" charset="0"/>
              </a:rPr>
              <a:t>Teachers</a:t>
            </a:r>
            <a:r>
              <a:rPr lang="en-US" dirty="0">
                <a:latin typeface="Arial" panose="020B0604020202020204" pitchFamily="34" charset="0"/>
                <a:cs typeface="Arial" panose="020B0604020202020204" pitchFamily="34" charset="0"/>
              </a:rPr>
              <a:t> are the front-line representatives of the education system. Their many activities go beyond instruction and include encouraging students to pursue learning, maintaining classroom discipline, and evaluating students’ learning and progress.</a:t>
            </a:r>
          </a:p>
          <a:p>
            <a:pPr marL="285750" indent="-285750">
              <a:buFont typeface="Arial"/>
              <a:buChar char="•"/>
            </a:pPr>
            <a:r>
              <a:rPr lang="en-US" b="1" dirty="0">
                <a:latin typeface="Arial" panose="020B0604020202020204" pitchFamily="34" charset="0"/>
                <a:cs typeface="Arial" panose="020B0604020202020204" pitchFamily="34" charset="0"/>
              </a:rPr>
              <a:t>Education Workers </a:t>
            </a:r>
            <a:r>
              <a:rPr lang="en-US" dirty="0">
                <a:latin typeface="Arial" panose="020B0604020202020204" pitchFamily="34" charset="0"/>
                <a:cs typeface="Arial" panose="020B0604020202020204" pitchFamily="34" charset="0"/>
              </a:rPr>
              <a:t>include a whole range of people that support students and keep a safe and healthy school environment. Educational Assistants, Early Childhood Educators, Caretakers, School Secretaries, Social Workers, and Speech and Language Pathologists are just some of these.</a:t>
            </a:r>
          </a:p>
          <a:p>
            <a:pPr marL="285750" indent="-285750">
              <a:buFont typeface="Arial"/>
              <a:buChar char="•"/>
            </a:pPr>
            <a:r>
              <a:rPr lang="en-US" b="1" dirty="0">
                <a:latin typeface="Arial" panose="020B0604020202020204" pitchFamily="34" charset="0"/>
                <a:cs typeface="Arial" panose="020B0604020202020204" pitchFamily="34" charset="0"/>
              </a:rPr>
              <a:t>Parents/Caregivers </a:t>
            </a:r>
            <a:r>
              <a:rPr lang="en-US" dirty="0">
                <a:latin typeface="Arial" panose="020B0604020202020204" pitchFamily="34" charset="0"/>
                <a:cs typeface="Arial" panose="020B0604020202020204" pitchFamily="34" charset="0"/>
              </a:rPr>
              <a:t>are critical in the support they provide in the overall education of our students.</a:t>
            </a:r>
          </a:p>
          <a:p>
            <a:pPr marL="285750" indent="-285750">
              <a:buFont typeface="Arial"/>
              <a:buChar char="•"/>
            </a:pPr>
            <a:r>
              <a:rPr lang="en-US" b="1" dirty="0">
                <a:latin typeface="Arial" panose="020B0604020202020204" pitchFamily="34" charset="0"/>
                <a:cs typeface="Arial" panose="020B0604020202020204" pitchFamily="34" charset="0"/>
              </a:rPr>
              <a:t>Students </a:t>
            </a:r>
            <a:r>
              <a:rPr lang="en-US" dirty="0">
                <a:latin typeface="Arial" panose="020B0604020202020204" pitchFamily="34" charset="0"/>
                <a:cs typeface="Arial" panose="020B0604020202020204" pitchFamily="34" charset="0"/>
              </a:rPr>
              <a:t>are the most important stakeholders in our system.</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BAD08E4-0F15-914D-B2C8-BACA6C2BA0FE}" type="slidenum">
              <a:rPr lang="en-US" smtClean="0"/>
              <a:t>8</a:t>
            </a:fld>
            <a:endParaRPr lang="en-US"/>
          </a:p>
        </p:txBody>
      </p:sp>
    </p:spTree>
    <p:extLst>
      <p:ext uri="{BB962C8B-B14F-4D97-AF65-F5344CB8AC3E}">
        <p14:creationId xmlns:p14="http://schemas.microsoft.com/office/powerpoint/2010/main" val="2521467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latin typeface="Arial" panose="020B0604020202020204" pitchFamily="34" charset="0"/>
                <a:cs typeface="Arial" panose="020B0604020202020204" pitchFamily="34" charset="0"/>
              </a:rPr>
              <a:t>School board trustees are members of a district school board. They are locally-elected representatives of the public, and they are the community’s advocates for public education. </a:t>
            </a:r>
            <a:endParaRPr lang="en-US" dirty="0">
              <a:latin typeface="Arial" panose="020B0604020202020204" pitchFamily="34" charset="0"/>
              <a:ea typeface="Calibri"/>
              <a:cs typeface="Arial" panose="020B0604020202020204" pitchFamily="34" charset="0"/>
            </a:endParaRPr>
          </a:p>
          <a:p>
            <a:pPr marL="285750" indent="-285750">
              <a:buFont typeface="Arial"/>
              <a:buChar char="•"/>
            </a:pPr>
            <a:r>
              <a:rPr lang="en-US" dirty="0">
                <a:latin typeface="Arial" panose="020B0604020202020204" pitchFamily="34" charset="0"/>
                <a:cs typeface="Arial" panose="020B0604020202020204" pitchFamily="34" charset="0"/>
              </a:rPr>
              <a:t>School board trustees are the oldest form of elected representation in Ontario. Since 1807, generations of community-minded citizens have made decisions on behalf of local, publicly funded schools, building the foundation of the system we have today. </a:t>
            </a:r>
            <a:endParaRPr lang="en-US" dirty="0">
              <a:latin typeface="Arial" panose="020B0604020202020204" pitchFamily="34" charset="0"/>
              <a:ea typeface="Calibri"/>
              <a:cs typeface="Arial" panose="020B0604020202020204" pitchFamily="34" charset="0"/>
            </a:endParaRPr>
          </a:p>
          <a:p>
            <a:pPr marL="285750" indent="-285750">
              <a:buFont typeface="Arial"/>
              <a:buChar char="•"/>
            </a:pPr>
            <a:r>
              <a:rPr lang="en-US" dirty="0">
                <a:latin typeface="Arial" panose="020B0604020202020204" pitchFamily="34" charset="0"/>
                <a:cs typeface="Arial" panose="020B0604020202020204" pitchFamily="34" charset="0"/>
              </a:rPr>
              <a:t>The election of school board trustees is governed by the </a:t>
            </a:r>
            <a:r>
              <a:rPr lang="en-US" i="1" dirty="0">
                <a:latin typeface="Arial" panose="020B0604020202020204" pitchFamily="34" charset="0"/>
                <a:cs typeface="Arial" panose="020B0604020202020204" pitchFamily="34" charset="0"/>
              </a:rPr>
              <a:t>Education Act</a:t>
            </a:r>
            <a:r>
              <a:rPr lang="en-US" dirty="0">
                <a:latin typeface="Arial" panose="020B0604020202020204" pitchFamily="34" charset="0"/>
                <a:cs typeface="Arial" panose="020B0604020202020204" pitchFamily="34" charset="0"/>
              </a:rPr>
              <a:t> and the </a:t>
            </a:r>
            <a:r>
              <a:rPr lang="en-US" i="1" dirty="0">
                <a:latin typeface="Arial" panose="020B0604020202020204" pitchFamily="34" charset="0"/>
                <a:cs typeface="Arial" panose="020B0604020202020204" pitchFamily="34" charset="0"/>
              </a:rPr>
              <a:t>Municipal Elections Act</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1996</a:t>
            </a:r>
            <a:r>
              <a:rPr lang="en-US" dirty="0">
                <a:latin typeface="Arial" panose="020B0604020202020204" pitchFamily="34" charset="0"/>
                <a:cs typeface="Arial" panose="020B0604020202020204" pitchFamily="34" charset="0"/>
              </a:rPr>
              <a:t>. Both are the laws or rules that trustees follow.</a:t>
            </a:r>
            <a:endParaRPr lang="en-US" dirty="0">
              <a:latin typeface="Arial" panose="020B0604020202020204" pitchFamily="34" charset="0"/>
              <a:ea typeface="Calibri"/>
              <a:cs typeface="Arial" panose="020B0604020202020204" pitchFamily="34" charset="0"/>
            </a:endParaRPr>
          </a:p>
          <a:p>
            <a:endParaRPr lang="en-US" dirty="0">
              <a:latin typeface="Arial" panose="020B0604020202020204" pitchFamily="34" charset="0"/>
              <a:cs typeface="Arial" panose="020B0604020202020204" pitchFamily="34" charset="0"/>
            </a:endParaRPr>
          </a:p>
          <a:p>
            <a:pPr>
              <a:buFont typeface="Arial"/>
            </a:pPr>
            <a:r>
              <a:rPr lang="en-US" b="1" dirty="0">
                <a:latin typeface="Arial" panose="020B0604020202020204" pitchFamily="34" charset="0"/>
                <a:cs typeface="Arial" panose="020B0604020202020204" pitchFamily="34" charset="0"/>
              </a:rPr>
              <a:t>Additional information about Ontario’s Public Education System:</a:t>
            </a:r>
            <a:endParaRPr lang="en-US" b="1" dirty="0">
              <a:latin typeface="Arial" panose="020B0604020202020204" pitchFamily="34" charset="0"/>
              <a:ea typeface="Calibri"/>
              <a:cs typeface="Arial" panose="020B0604020202020204" pitchFamily="34" charset="0"/>
            </a:endParaRPr>
          </a:p>
          <a:p>
            <a:r>
              <a:rPr lang="en-US" dirty="0">
                <a:latin typeface="Arial" panose="020B0604020202020204" pitchFamily="34" charset="0"/>
                <a:cs typeface="Arial" panose="020B0604020202020204" pitchFamily="34" charset="0"/>
              </a:rPr>
              <a:t> </a:t>
            </a:r>
            <a:endParaRPr lang="en-US" dirty="0">
              <a:latin typeface="Arial" panose="020B0604020202020204" pitchFamily="34" charset="0"/>
              <a:ea typeface="Calibri" panose="020F0502020204030204"/>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Preparing students to become productive and contributing citizens is the foundation of a civil society.</a:t>
            </a:r>
          </a:p>
          <a:p>
            <a:pPr marL="0" indent="0">
              <a:buFont typeface="Arial" panose="020B0604020202020204" pitchFamily="34" charset="0"/>
              <a:buNone/>
            </a:pPr>
            <a:endParaRPr lang="en-US" dirty="0">
              <a:latin typeface="Arial" panose="020B0604020202020204" pitchFamily="34" charset="0"/>
              <a:ea typeface="Calibri" panose="020F0502020204030204"/>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Ontario’s English public district school boards provide universally accessible education for all students, regardless of their ethnic, racial, or cultural backgrounds; social or economic status; gender; individual exceptionality; or religious preference.</a:t>
            </a:r>
          </a:p>
          <a:p>
            <a:pPr marL="0" indent="0">
              <a:buFont typeface="Arial" panose="020B0604020202020204" pitchFamily="34" charset="0"/>
              <a:buNone/>
            </a:pPr>
            <a:endParaRPr lang="en-US" dirty="0">
              <a:latin typeface="Arial" panose="020B0604020202020204" pitchFamily="34" charset="0"/>
              <a:ea typeface="Calibri" panose="020F0502020204030204"/>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The English public system is founded on the principle of equity of educational opportunity: every student deserves an opportunity to achieve to his or her fullest potential.</a:t>
            </a: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 </a:t>
            </a:r>
            <a:endParaRPr lang="en-US" dirty="0">
              <a:latin typeface="Arial" panose="020B0604020202020204" pitchFamily="34" charset="0"/>
              <a:ea typeface="Calibri" panose="020F0502020204030204"/>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Public school boards provide high standards in their programs and ensure that there are supports and resources to help all students reach those standards. </a:t>
            </a:r>
            <a:endParaRPr lang="en-US" dirty="0">
              <a:latin typeface="Arial" panose="020B0604020202020204" pitchFamily="34" charset="0"/>
              <a:ea typeface="Calibri"/>
              <a:cs typeface="Arial" panose="020B0604020202020204" pitchFamily="34" charset="0"/>
            </a:endParaRPr>
          </a:p>
          <a:p>
            <a:pPr marL="0" indent="0">
              <a:buFont typeface="Arial" panose="020B0604020202020204" pitchFamily="34" charset="0"/>
              <a:buNone/>
            </a:pPr>
            <a:endParaRPr lang="en-US" dirty="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Public school boards also focus on character education to ensure that students develop as caring and responsible members of their community and of Canadian society as a whole.</a:t>
            </a:r>
            <a:endParaRPr lang="en-US" dirty="0">
              <a:latin typeface="Arial" panose="020B0604020202020204" pitchFamily="34" charset="0"/>
              <a:ea typeface="Calibri"/>
              <a:cs typeface="Arial" panose="020B0604020202020204" pitchFamily="34" charset="0"/>
            </a:endParaRPr>
          </a:p>
          <a:p>
            <a:pPr marL="0" indent="0">
              <a:buFont typeface="Arial" panose="020B0604020202020204" pitchFamily="34" charset="0"/>
              <a:buNone/>
            </a:pPr>
            <a:endParaRPr lang="en-US" dirty="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Character education embraces values such as Citizenship, Cooperation, Courage, Empathy, Fairness, Honesty, Humility, Inclusiveness, Initiative, Integrity, Kindness, Optimism, Perseverance, Resilience, Respect, and Responsibility. </a:t>
            </a:r>
            <a:endParaRPr lang="en-US" dirty="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endParaRPr lang="en-US" dirty="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English public district school boards, in partnership with parents and caregivers, prepare students for success in whatever field they choose.</a:t>
            </a:r>
            <a:endParaRPr lang="en-US" dirty="0">
              <a:latin typeface="Arial" panose="020B0604020202020204" pitchFamily="34" charset="0"/>
              <a:ea typeface="Calibri"/>
              <a:cs typeface="Arial" panose="020B0604020202020204" pitchFamily="34" charset="0"/>
            </a:endParaRPr>
          </a:p>
          <a:p>
            <a:pPr marL="285750" indent="-285750">
              <a:buFont typeface="Arial"/>
              <a:buChar char="•"/>
            </a:pP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BAD08E4-0F15-914D-B2C8-BACA6C2BA0FE}" type="slidenum">
              <a:rPr lang="en-US" smtClean="0"/>
              <a:t>9</a:t>
            </a:fld>
            <a:endParaRPr lang="en-US"/>
          </a:p>
        </p:txBody>
      </p:sp>
    </p:spTree>
    <p:extLst>
      <p:ext uri="{BB962C8B-B14F-4D97-AF65-F5344CB8AC3E}">
        <p14:creationId xmlns:p14="http://schemas.microsoft.com/office/powerpoint/2010/main" val="751874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1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12.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1.xml"/><Relationship Id="rId6" Type="http://schemas.openxmlformats.org/officeDocument/2006/relationships/image" Target="../media/image2.emf"/><Relationship Id="rId5" Type="http://schemas.openxmlformats.org/officeDocument/2006/relationships/image" Target="../media/image16.emf"/><Relationship Id="rId4" Type="http://schemas.openxmlformats.org/officeDocument/2006/relationships/image" Target="../media/image15.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1.xml"/><Relationship Id="rId6" Type="http://schemas.openxmlformats.org/officeDocument/2006/relationships/image" Target="../media/image2.emf"/><Relationship Id="rId5" Type="http://schemas.openxmlformats.org/officeDocument/2006/relationships/image" Target="../media/image16.emf"/><Relationship Id="rId4" Type="http://schemas.openxmlformats.org/officeDocument/2006/relationships/image" Target="../media/image15.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1.xml"/><Relationship Id="rId6" Type="http://schemas.openxmlformats.org/officeDocument/2006/relationships/image" Target="../media/image2.emf"/><Relationship Id="rId5" Type="http://schemas.openxmlformats.org/officeDocument/2006/relationships/image" Target="../media/image16.emf"/><Relationship Id="rId4" Type="http://schemas.openxmlformats.org/officeDocument/2006/relationships/image" Target="../media/image15.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2C96E7-A0CE-51CB-CF64-1D9C06227615}"/>
              </a:ext>
            </a:extLst>
          </p:cNvPr>
          <p:cNvPicPr>
            <a:picLocks noChangeAspect="1"/>
          </p:cNvPicPr>
          <p:nvPr userDrawn="1"/>
        </p:nvPicPr>
        <p:blipFill rotWithShape="1">
          <a:blip r:embed="rId2"/>
          <a:srcRect l="42337" t="820"/>
          <a:stretch/>
        </p:blipFill>
        <p:spPr>
          <a:xfrm>
            <a:off x="5103628" y="-1"/>
            <a:ext cx="7088372" cy="6858001"/>
          </a:xfrm>
          <a:prstGeom prst="rect">
            <a:avLst/>
          </a:prstGeom>
        </p:spPr>
      </p:pic>
      <p:sp>
        <p:nvSpPr>
          <p:cNvPr id="2" name="Title 1">
            <a:extLst>
              <a:ext uri="{FF2B5EF4-FFF2-40B4-BE49-F238E27FC236}">
                <a16:creationId xmlns:a16="http://schemas.microsoft.com/office/drawing/2014/main" id="{9C27314E-BB80-4076-1633-DC83B8AE9F92}"/>
              </a:ext>
            </a:extLst>
          </p:cNvPr>
          <p:cNvSpPr>
            <a:spLocks noGrp="1"/>
          </p:cNvSpPr>
          <p:nvPr>
            <p:ph type="ctrTitle" hasCustomPrompt="1"/>
          </p:nvPr>
        </p:nvSpPr>
        <p:spPr>
          <a:xfrm>
            <a:off x="360000" y="359999"/>
            <a:ext cx="4573507" cy="5516222"/>
          </a:xfrm>
        </p:spPr>
        <p:txBody>
          <a:bodyPr lIns="0" tIns="0" rIns="0" bIns="0" anchor="ctr" anchorCtr="0">
            <a:noAutofit/>
          </a:bodyPr>
          <a:lstStyle>
            <a:lvl1pPr algn="l">
              <a:defRPr sz="5400" b="1" i="0">
                <a:latin typeface="Arial" panose="020B0604020202020204" pitchFamily="34" charset="0"/>
                <a:cs typeface="Arial" panose="020B0604020202020204" pitchFamily="34" charset="0"/>
              </a:defRPr>
            </a:lvl1pPr>
          </a:lstStyle>
          <a:p>
            <a:r>
              <a:rPr lang="en-US"/>
              <a:t>Click to add slide title</a:t>
            </a:r>
          </a:p>
        </p:txBody>
      </p:sp>
      <p:pic>
        <p:nvPicPr>
          <p:cNvPr id="10" name="Picture 9">
            <a:extLst>
              <a:ext uri="{FF2B5EF4-FFF2-40B4-BE49-F238E27FC236}">
                <a16:creationId xmlns:a16="http://schemas.microsoft.com/office/drawing/2014/main" id="{A499413B-B6F3-A2CE-30B9-5458D7CC9F5F}"/>
              </a:ext>
            </a:extLst>
          </p:cNvPr>
          <p:cNvPicPr>
            <a:picLocks noChangeAspect="1"/>
          </p:cNvPicPr>
          <p:nvPr userDrawn="1"/>
        </p:nvPicPr>
        <p:blipFill>
          <a:blip r:embed="rId3"/>
          <a:stretch>
            <a:fillRect/>
          </a:stretch>
        </p:blipFill>
        <p:spPr>
          <a:xfrm>
            <a:off x="360000" y="6174680"/>
            <a:ext cx="1289820" cy="388358"/>
          </a:xfrm>
          <a:prstGeom prst="rect">
            <a:avLst/>
          </a:prstGeom>
        </p:spPr>
      </p:pic>
      <p:sp>
        <p:nvSpPr>
          <p:cNvPr id="3" name="Subtitle 2">
            <a:extLst>
              <a:ext uri="{FF2B5EF4-FFF2-40B4-BE49-F238E27FC236}">
                <a16:creationId xmlns:a16="http://schemas.microsoft.com/office/drawing/2014/main" id="{1925F948-C621-1688-7A4C-9C835B7608E1}"/>
              </a:ext>
            </a:extLst>
          </p:cNvPr>
          <p:cNvSpPr>
            <a:spLocks noGrp="1"/>
          </p:cNvSpPr>
          <p:nvPr>
            <p:ph type="subTitle" idx="1" hasCustomPrompt="1"/>
          </p:nvPr>
        </p:nvSpPr>
        <p:spPr>
          <a:xfrm>
            <a:off x="2587256" y="6270977"/>
            <a:ext cx="2346251" cy="227024"/>
          </a:xfrm>
        </p:spPr>
        <p:txBody>
          <a:bodyPr lIns="0" tIns="0" rIns="0" bIns="0" anchor="b">
            <a:noAutofit/>
          </a:bodyPr>
          <a:lstStyle>
            <a:lvl1pPr marL="0" indent="0" algn="r">
              <a:buNone/>
              <a:defRPr sz="11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XX 20XX</a:t>
            </a:r>
          </a:p>
        </p:txBody>
      </p:sp>
    </p:spTree>
    <p:extLst>
      <p:ext uri="{BB962C8B-B14F-4D97-AF65-F5344CB8AC3E}">
        <p14:creationId xmlns:p14="http://schemas.microsoft.com/office/powerpoint/2010/main" val="2267276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rgbClr val="F9E1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070D-4A92-D557-52E6-04AD16C88D7C}"/>
              </a:ext>
            </a:extLst>
          </p:cNvPr>
          <p:cNvSpPr>
            <a:spLocks noGrp="1"/>
          </p:cNvSpPr>
          <p:nvPr>
            <p:ph type="ctrTitle" hasCustomPrompt="1"/>
          </p:nvPr>
        </p:nvSpPr>
        <p:spPr>
          <a:xfrm>
            <a:off x="360000" y="359999"/>
            <a:ext cx="8104062" cy="869034"/>
          </a:xfrm>
        </p:spPr>
        <p:txBody>
          <a:bodyPr lIns="0" tIns="0" rIns="0" bIns="0" anchor="t" anchorCtr="0">
            <a:noAutofit/>
          </a:bodyPr>
          <a:lstStyle>
            <a:lvl1pPr algn="l">
              <a:defRPr sz="6000" b="1" i="0">
                <a:latin typeface="Arial" panose="020B0604020202020204" pitchFamily="34" charset="0"/>
                <a:cs typeface="Arial" panose="020B0604020202020204" pitchFamily="34" charset="0"/>
              </a:defRPr>
            </a:lvl1pPr>
          </a:lstStyle>
          <a:p>
            <a:r>
              <a:rPr lang="en-US"/>
              <a:t>AGENDA</a:t>
            </a:r>
          </a:p>
        </p:txBody>
      </p:sp>
      <p:pic>
        <p:nvPicPr>
          <p:cNvPr id="3" name="Picture 2">
            <a:extLst>
              <a:ext uri="{FF2B5EF4-FFF2-40B4-BE49-F238E27FC236}">
                <a16:creationId xmlns:a16="http://schemas.microsoft.com/office/drawing/2014/main" id="{9B22415C-641C-1DDF-A3BD-9526B2CDDFB8}"/>
              </a:ext>
            </a:extLst>
          </p:cNvPr>
          <p:cNvPicPr>
            <a:picLocks noChangeAspect="1"/>
          </p:cNvPicPr>
          <p:nvPr userDrawn="1"/>
        </p:nvPicPr>
        <p:blipFill>
          <a:blip r:embed="rId2"/>
          <a:stretch>
            <a:fillRect/>
          </a:stretch>
        </p:blipFill>
        <p:spPr>
          <a:xfrm>
            <a:off x="360000" y="6322646"/>
            <a:ext cx="798393" cy="240392"/>
          </a:xfrm>
          <a:prstGeom prst="rect">
            <a:avLst/>
          </a:prstGeom>
        </p:spPr>
      </p:pic>
      <p:sp>
        <p:nvSpPr>
          <p:cNvPr id="7" name="Text Placeholder 6">
            <a:extLst>
              <a:ext uri="{FF2B5EF4-FFF2-40B4-BE49-F238E27FC236}">
                <a16:creationId xmlns:a16="http://schemas.microsoft.com/office/drawing/2014/main" id="{FF592AC6-8409-E0B2-DBC3-08BC461F9B5F}"/>
              </a:ext>
            </a:extLst>
          </p:cNvPr>
          <p:cNvSpPr>
            <a:spLocks noGrp="1"/>
          </p:cNvSpPr>
          <p:nvPr>
            <p:ph type="body" sz="quarter" idx="10" hasCustomPrompt="1"/>
          </p:nvPr>
        </p:nvSpPr>
        <p:spPr>
          <a:xfrm>
            <a:off x="360363" y="1435100"/>
            <a:ext cx="8104187" cy="4691063"/>
          </a:xfrm>
        </p:spPr>
        <p:txBody>
          <a:bodyPr/>
          <a:lstStyle>
            <a:lvl1pPr marL="514350" indent="-514350">
              <a:buFont typeface="+mj-lt"/>
              <a:buAutoNum type="arabicPeriod"/>
              <a:defRPr/>
            </a:lvl1pPr>
          </a:lstStyle>
          <a:p>
            <a:pPr lvl="0"/>
            <a:r>
              <a:rPr lang="en-US"/>
              <a:t>Item 1</a:t>
            </a:r>
          </a:p>
          <a:p>
            <a:pPr lvl="0"/>
            <a:r>
              <a:rPr lang="en-US"/>
              <a:t>Item 2</a:t>
            </a:r>
          </a:p>
          <a:p>
            <a:pPr lvl="0"/>
            <a:r>
              <a:rPr lang="en-US"/>
              <a:t>Item 3</a:t>
            </a:r>
          </a:p>
          <a:p>
            <a:pPr lvl="0"/>
            <a:r>
              <a:rPr lang="en-US"/>
              <a:t>Item 4</a:t>
            </a:r>
          </a:p>
        </p:txBody>
      </p:sp>
      <p:pic>
        <p:nvPicPr>
          <p:cNvPr id="6" name="Picture 5">
            <a:extLst>
              <a:ext uri="{FF2B5EF4-FFF2-40B4-BE49-F238E27FC236}">
                <a16:creationId xmlns:a16="http://schemas.microsoft.com/office/drawing/2014/main" id="{6336A244-630A-D171-6B39-00C64EE0BFDC}"/>
              </a:ext>
            </a:extLst>
          </p:cNvPr>
          <p:cNvPicPr>
            <a:picLocks noChangeAspect="1"/>
          </p:cNvPicPr>
          <p:nvPr userDrawn="1"/>
        </p:nvPicPr>
        <p:blipFill>
          <a:blip r:embed="rId3"/>
          <a:stretch>
            <a:fillRect/>
          </a:stretch>
        </p:blipFill>
        <p:spPr>
          <a:xfrm>
            <a:off x="8165654" y="4186800"/>
            <a:ext cx="4026346" cy="2671200"/>
          </a:xfrm>
          <a:prstGeom prst="rect">
            <a:avLst/>
          </a:prstGeom>
        </p:spPr>
      </p:pic>
      <p:sp>
        <p:nvSpPr>
          <p:cNvPr id="9" name="Slide Number Placeholder 7">
            <a:extLst>
              <a:ext uri="{FF2B5EF4-FFF2-40B4-BE49-F238E27FC236}">
                <a16:creationId xmlns:a16="http://schemas.microsoft.com/office/drawing/2014/main" id="{C55B8ADE-3F4F-D6F1-4432-BD0EDC360D7C}"/>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50436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E6FC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070D-4A92-D557-52E6-04AD16C88D7C}"/>
              </a:ext>
            </a:extLst>
          </p:cNvPr>
          <p:cNvSpPr>
            <a:spLocks noGrp="1"/>
          </p:cNvSpPr>
          <p:nvPr>
            <p:ph type="ctrTitle" hasCustomPrompt="1"/>
          </p:nvPr>
        </p:nvSpPr>
        <p:spPr>
          <a:xfrm>
            <a:off x="360000" y="359999"/>
            <a:ext cx="8104062" cy="869034"/>
          </a:xfrm>
        </p:spPr>
        <p:txBody>
          <a:bodyPr lIns="0" tIns="0" rIns="0" bIns="0" anchor="t" anchorCtr="0">
            <a:noAutofit/>
          </a:bodyPr>
          <a:lstStyle>
            <a:lvl1pPr algn="l">
              <a:defRPr sz="6000" b="1" i="0">
                <a:latin typeface="Arial" panose="020B0604020202020204" pitchFamily="34" charset="0"/>
                <a:cs typeface="Arial" panose="020B0604020202020204" pitchFamily="34" charset="0"/>
              </a:defRPr>
            </a:lvl1pPr>
          </a:lstStyle>
          <a:p>
            <a:r>
              <a:rPr lang="en-US"/>
              <a:t>AGENDA</a:t>
            </a:r>
          </a:p>
        </p:txBody>
      </p:sp>
      <p:pic>
        <p:nvPicPr>
          <p:cNvPr id="3" name="Picture 2">
            <a:extLst>
              <a:ext uri="{FF2B5EF4-FFF2-40B4-BE49-F238E27FC236}">
                <a16:creationId xmlns:a16="http://schemas.microsoft.com/office/drawing/2014/main" id="{9B22415C-641C-1DDF-A3BD-9526B2CDDFB8}"/>
              </a:ext>
            </a:extLst>
          </p:cNvPr>
          <p:cNvPicPr>
            <a:picLocks noChangeAspect="1"/>
          </p:cNvPicPr>
          <p:nvPr userDrawn="1"/>
        </p:nvPicPr>
        <p:blipFill>
          <a:blip r:embed="rId2"/>
          <a:stretch>
            <a:fillRect/>
          </a:stretch>
        </p:blipFill>
        <p:spPr>
          <a:xfrm>
            <a:off x="360000" y="6322646"/>
            <a:ext cx="798393" cy="240392"/>
          </a:xfrm>
          <a:prstGeom prst="rect">
            <a:avLst/>
          </a:prstGeom>
        </p:spPr>
      </p:pic>
      <p:sp>
        <p:nvSpPr>
          <p:cNvPr id="7" name="Text Placeholder 6">
            <a:extLst>
              <a:ext uri="{FF2B5EF4-FFF2-40B4-BE49-F238E27FC236}">
                <a16:creationId xmlns:a16="http://schemas.microsoft.com/office/drawing/2014/main" id="{FF592AC6-8409-E0B2-DBC3-08BC461F9B5F}"/>
              </a:ext>
            </a:extLst>
          </p:cNvPr>
          <p:cNvSpPr>
            <a:spLocks noGrp="1"/>
          </p:cNvSpPr>
          <p:nvPr>
            <p:ph type="body" sz="quarter" idx="10" hasCustomPrompt="1"/>
          </p:nvPr>
        </p:nvSpPr>
        <p:spPr>
          <a:xfrm>
            <a:off x="360363" y="1435100"/>
            <a:ext cx="8104187" cy="4691063"/>
          </a:xfrm>
        </p:spPr>
        <p:txBody>
          <a:bodyPr/>
          <a:lstStyle>
            <a:lvl1pPr marL="514350" indent="-514350">
              <a:buFont typeface="+mj-lt"/>
              <a:buAutoNum type="arabicPeriod"/>
              <a:defRPr/>
            </a:lvl1pPr>
          </a:lstStyle>
          <a:p>
            <a:pPr lvl="0"/>
            <a:r>
              <a:rPr lang="en-US"/>
              <a:t>Item 1</a:t>
            </a:r>
          </a:p>
          <a:p>
            <a:pPr lvl="0"/>
            <a:r>
              <a:rPr lang="en-US"/>
              <a:t>Item 2</a:t>
            </a:r>
          </a:p>
          <a:p>
            <a:pPr lvl="0"/>
            <a:r>
              <a:rPr lang="en-US"/>
              <a:t>Item 3</a:t>
            </a:r>
          </a:p>
          <a:p>
            <a:pPr lvl="0"/>
            <a:r>
              <a:rPr lang="en-US"/>
              <a:t>Item 4</a:t>
            </a:r>
          </a:p>
        </p:txBody>
      </p:sp>
      <p:pic>
        <p:nvPicPr>
          <p:cNvPr id="5" name="Picture 4">
            <a:extLst>
              <a:ext uri="{FF2B5EF4-FFF2-40B4-BE49-F238E27FC236}">
                <a16:creationId xmlns:a16="http://schemas.microsoft.com/office/drawing/2014/main" id="{8E184160-BB50-14BA-BC03-77A8B1B2605B}"/>
              </a:ext>
            </a:extLst>
          </p:cNvPr>
          <p:cNvPicPr>
            <a:picLocks noChangeAspect="1"/>
          </p:cNvPicPr>
          <p:nvPr userDrawn="1"/>
        </p:nvPicPr>
        <p:blipFill>
          <a:blip r:embed="rId3"/>
          <a:stretch>
            <a:fillRect/>
          </a:stretch>
        </p:blipFill>
        <p:spPr>
          <a:xfrm>
            <a:off x="8165654" y="4186800"/>
            <a:ext cx="4026346" cy="2671200"/>
          </a:xfrm>
          <a:prstGeom prst="rect">
            <a:avLst/>
          </a:prstGeom>
        </p:spPr>
      </p:pic>
      <p:sp>
        <p:nvSpPr>
          <p:cNvPr id="9" name="Slide Number Placeholder 7">
            <a:extLst>
              <a:ext uri="{FF2B5EF4-FFF2-40B4-BE49-F238E27FC236}">
                <a16:creationId xmlns:a16="http://schemas.microsoft.com/office/drawing/2014/main" id="{31984B2A-BA2C-0EE1-AE34-852F98CA708D}"/>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3746719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rgbClr val="FFFFC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070D-4A92-D557-52E6-04AD16C88D7C}"/>
              </a:ext>
            </a:extLst>
          </p:cNvPr>
          <p:cNvSpPr>
            <a:spLocks noGrp="1"/>
          </p:cNvSpPr>
          <p:nvPr>
            <p:ph type="ctrTitle" hasCustomPrompt="1"/>
          </p:nvPr>
        </p:nvSpPr>
        <p:spPr>
          <a:xfrm>
            <a:off x="360000" y="359999"/>
            <a:ext cx="8104062" cy="869034"/>
          </a:xfrm>
        </p:spPr>
        <p:txBody>
          <a:bodyPr lIns="0" tIns="0" rIns="0" bIns="0" anchor="t" anchorCtr="0">
            <a:noAutofit/>
          </a:bodyPr>
          <a:lstStyle>
            <a:lvl1pPr algn="l">
              <a:defRPr sz="6000" b="1" i="0">
                <a:latin typeface="Arial" panose="020B0604020202020204" pitchFamily="34" charset="0"/>
                <a:cs typeface="Arial" panose="020B0604020202020204" pitchFamily="34" charset="0"/>
              </a:defRPr>
            </a:lvl1pPr>
          </a:lstStyle>
          <a:p>
            <a:r>
              <a:rPr lang="en-US"/>
              <a:t>AGENDA</a:t>
            </a:r>
          </a:p>
        </p:txBody>
      </p:sp>
      <p:pic>
        <p:nvPicPr>
          <p:cNvPr id="3" name="Picture 2">
            <a:extLst>
              <a:ext uri="{FF2B5EF4-FFF2-40B4-BE49-F238E27FC236}">
                <a16:creationId xmlns:a16="http://schemas.microsoft.com/office/drawing/2014/main" id="{9B22415C-641C-1DDF-A3BD-9526B2CDDFB8}"/>
              </a:ext>
            </a:extLst>
          </p:cNvPr>
          <p:cNvPicPr>
            <a:picLocks noChangeAspect="1"/>
          </p:cNvPicPr>
          <p:nvPr userDrawn="1"/>
        </p:nvPicPr>
        <p:blipFill>
          <a:blip r:embed="rId2"/>
          <a:stretch>
            <a:fillRect/>
          </a:stretch>
        </p:blipFill>
        <p:spPr>
          <a:xfrm>
            <a:off x="360000" y="6322646"/>
            <a:ext cx="798393" cy="240392"/>
          </a:xfrm>
          <a:prstGeom prst="rect">
            <a:avLst/>
          </a:prstGeom>
        </p:spPr>
      </p:pic>
      <p:sp>
        <p:nvSpPr>
          <p:cNvPr id="7" name="Text Placeholder 6">
            <a:extLst>
              <a:ext uri="{FF2B5EF4-FFF2-40B4-BE49-F238E27FC236}">
                <a16:creationId xmlns:a16="http://schemas.microsoft.com/office/drawing/2014/main" id="{FF592AC6-8409-E0B2-DBC3-08BC461F9B5F}"/>
              </a:ext>
            </a:extLst>
          </p:cNvPr>
          <p:cNvSpPr>
            <a:spLocks noGrp="1"/>
          </p:cNvSpPr>
          <p:nvPr>
            <p:ph type="body" sz="quarter" idx="10" hasCustomPrompt="1"/>
          </p:nvPr>
        </p:nvSpPr>
        <p:spPr>
          <a:xfrm>
            <a:off x="360363" y="1435100"/>
            <a:ext cx="8104187" cy="4691063"/>
          </a:xfrm>
        </p:spPr>
        <p:txBody>
          <a:bodyPr/>
          <a:lstStyle>
            <a:lvl1pPr marL="514350" indent="-514350">
              <a:buFont typeface="+mj-lt"/>
              <a:buAutoNum type="arabicPeriod"/>
              <a:defRPr/>
            </a:lvl1pPr>
          </a:lstStyle>
          <a:p>
            <a:pPr lvl="0"/>
            <a:r>
              <a:rPr lang="en-US"/>
              <a:t>Item 1</a:t>
            </a:r>
          </a:p>
          <a:p>
            <a:pPr lvl="0"/>
            <a:r>
              <a:rPr lang="en-US"/>
              <a:t>Item 2</a:t>
            </a:r>
          </a:p>
          <a:p>
            <a:pPr lvl="0"/>
            <a:r>
              <a:rPr lang="en-US"/>
              <a:t>Item 3</a:t>
            </a:r>
          </a:p>
          <a:p>
            <a:pPr lvl="0"/>
            <a:r>
              <a:rPr lang="en-US"/>
              <a:t>Item 4</a:t>
            </a:r>
          </a:p>
        </p:txBody>
      </p:sp>
      <p:pic>
        <p:nvPicPr>
          <p:cNvPr id="8" name="Picture 7">
            <a:extLst>
              <a:ext uri="{FF2B5EF4-FFF2-40B4-BE49-F238E27FC236}">
                <a16:creationId xmlns:a16="http://schemas.microsoft.com/office/drawing/2014/main" id="{A530FDC9-7FBB-F020-63DB-5475AA71CC2F}"/>
              </a:ext>
            </a:extLst>
          </p:cNvPr>
          <p:cNvPicPr>
            <a:picLocks noChangeAspect="1"/>
          </p:cNvPicPr>
          <p:nvPr userDrawn="1"/>
        </p:nvPicPr>
        <p:blipFill>
          <a:blip r:embed="rId3"/>
          <a:stretch>
            <a:fillRect/>
          </a:stretch>
        </p:blipFill>
        <p:spPr>
          <a:xfrm>
            <a:off x="8165654" y="4186800"/>
            <a:ext cx="4026346" cy="2671200"/>
          </a:xfrm>
          <a:prstGeom prst="rect">
            <a:avLst/>
          </a:prstGeom>
        </p:spPr>
      </p:pic>
      <p:sp>
        <p:nvSpPr>
          <p:cNvPr id="10" name="Slide Number Placeholder 7">
            <a:extLst>
              <a:ext uri="{FF2B5EF4-FFF2-40B4-BE49-F238E27FC236}">
                <a16:creationId xmlns:a16="http://schemas.microsoft.com/office/drawing/2014/main" id="{4A1BAAEA-FBD4-99FE-9741-4047A7B8F33B}"/>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4015076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D7D871-14CA-802D-C25D-964C736CF303}"/>
              </a:ext>
            </a:extLst>
          </p:cNvPr>
          <p:cNvPicPr>
            <a:picLocks noChangeAspect="1"/>
          </p:cNvPicPr>
          <p:nvPr userDrawn="1"/>
        </p:nvPicPr>
        <p:blipFill>
          <a:blip r:embed="rId2"/>
          <a:stretch>
            <a:fillRect/>
          </a:stretch>
        </p:blipFill>
        <p:spPr>
          <a:xfrm>
            <a:off x="288968" y="84696"/>
            <a:ext cx="5712358" cy="6140249"/>
          </a:xfrm>
          <a:prstGeom prst="rect">
            <a:avLst/>
          </a:prstGeom>
        </p:spPr>
      </p:pic>
      <p:sp>
        <p:nvSpPr>
          <p:cNvPr id="7" name="Picture Placeholder 4">
            <a:extLst>
              <a:ext uri="{FF2B5EF4-FFF2-40B4-BE49-F238E27FC236}">
                <a16:creationId xmlns:a16="http://schemas.microsoft.com/office/drawing/2014/main" id="{8E742086-061A-8D16-A014-7C6CCCE44A11}"/>
              </a:ext>
            </a:extLst>
          </p:cNvPr>
          <p:cNvSpPr>
            <a:spLocks noGrp="1"/>
          </p:cNvSpPr>
          <p:nvPr>
            <p:ph type="pic" sz="quarter" idx="10" hasCustomPrompt="1"/>
          </p:nvPr>
        </p:nvSpPr>
        <p:spPr>
          <a:xfrm>
            <a:off x="734876" y="1306880"/>
            <a:ext cx="5361124" cy="4044031"/>
          </a:xfrm>
          <a:prstGeom prst="roundRect">
            <a:avLst/>
          </a:prstGeom>
        </p:spPr>
        <p:txBody>
          <a:bodyPr>
            <a:normAutofit/>
          </a:bodyPr>
          <a:lstStyle>
            <a:lvl1pPr marL="0" indent="0" algn="ctr">
              <a:buNone/>
              <a:defRPr sz="4000" b="1">
                <a:solidFill>
                  <a:schemeClr val="accent6"/>
                </a:solidFill>
              </a:defRPr>
            </a:lvl1pPr>
          </a:lstStyle>
          <a:p>
            <a:r>
              <a:rPr lang="en-US"/>
              <a:t>CLICK TO </a:t>
            </a:r>
          </a:p>
          <a:p>
            <a:r>
              <a:rPr lang="en-US"/>
              <a:t>INSERT </a:t>
            </a:r>
          </a:p>
          <a:p>
            <a:r>
              <a:rPr lang="en-US"/>
              <a:t>PICTURE</a:t>
            </a:r>
          </a:p>
        </p:txBody>
      </p:sp>
      <p:pic>
        <p:nvPicPr>
          <p:cNvPr id="8" name="Picture 7">
            <a:extLst>
              <a:ext uri="{FF2B5EF4-FFF2-40B4-BE49-F238E27FC236}">
                <a16:creationId xmlns:a16="http://schemas.microsoft.com/office/drawing/2014/main" id="{F706B4A1-84D7-7036-17E2-8B474CDFCFFE}"/>
              </a:ext>
            </a:extLst>
          </p:cNvPr>
          <p:cNvPicPr>
            <a:picLocks noChangeAspect="1"/>
          </p:cNvPicPr>
          <p:nvPr userDrawn="1"/>
        </p:nvPicPr>
        <p:blipFill>
          <a:blip r:embed="rId3"/>
          <a:stretch>
            <a:fillRect/>
          </a:stretch>
        </p:blipFill>
        <p:spPr>
          <a:xfrm>
            <a:off x="4673856" y="432846"/>
            <a:ext cx="1374807" cy="1374807"/>
          </a:xfrm>
          <a:prstGeom prst="rect">
            <a:avLst/>
          </a:prstGeom>
        </p:spPr>
      </p:pic>
      <p:pic>
        <p:nvPicPr>
          <p:cNvPr id="9" name="Picture 8">
            <a:extLst>
              <a:ext uri="{FF2B5EF4-FFF2-40B4-BE49-F238E27FC236}">
                <a16:creationId xmlns:a16="http://schemas.microsoft.com/office/drawing/2014/main" id="{C0BFA44F-17BA-01E2-FC72-09B9E887FA80}"/>
              </a:ext>
            </a:extLst>
          </p:cNvPr>
          <p:cNvPicPr>
            <a:picLocks noChangeAspect="1"/>
          </p:cNvPicPr>
          <p:nvPr userDrawn="1"/>
        </p:nvPicPr>
        <p:blipFill>
          <a:blip r:embed="rId4"/>
          <a:stretch>
            <a:fillRect/>
          </a:stretch>
        </p:blipFill>
        <p:spPr>
          <a:xfrm>
            <a:off x="360000" y="4839076"/>
            <a:ext cx="1545883" cy="948852"/>
          </a:xfrm>
          <a:prstGeom prst="rect">
            <a:avLst/>
          </a:prstGeom>
        </p:spPr>
      </p:pic>
      <p:pic>
        <p:nvPicPr>
          <p:cNvPr id="10" name="Picture 9">
            <a:extLst>
              <a:ext uri="{FF2B5EF4-FFF2-40B4-BE49-F238E27FC236}">
                <a16:creationId xmlns:a16="http://schemas.microsoft.com/office/drawing/2014/main" id="{7620CB86-26DF-F3A3-1933-A16A9E90128F}"/>
              </a:ext>
            </a:extLst>
          </p:cNvPr>
          <p:cNvPicPr>
            <a:picLocks noChangeAspect="1"/>
          </p:cNvPicPr>
          <p:nvPr userDrawn="1"/>
        </p:nvPicPr>
        <p:blipFill>
          <a:blip r:embed="rId5"/>
          <a:stretch>
            <a:fillRect/>
          </a:stretch>
        </p:blipFill>
        <p:spPr>
          <a:xfrm>
            <a:off x="360000" y="6322646"/>
            <a:ext cx="798393" cy="240392"/>
          </a:xfrm>
          <a:prstGeom prst="rect">
            <a:avLst/>
          </a:prstGeom>
        </p:spPr>
      </p:pic>
      <p:sp>
        <p:nvSpPr>
          <p:cNvPr id="11" name="Title 1">
            <a:extLst>
              <a:ext uri="{FF2B5EF4-FFF2-40B4-BE49-F238E27FC236}">
                <a16:creationId xmlns:a16="http://schemas.microsoft.com/office/drawing/2014/main" id="{3C154C88-E727-400E-617D-063F482E242A}"/>
              </a:ext>
            </a:extLst>
          </p:cNvPr>
          <p:cNvSpPr>
            <a:spLocks noGrp="1"/>
          </p:cNvSpPr>
          <p:nvPr>
            <p:ph type="ctrTitle" hasCustomPrompt="1"/>
          </p:nvPr>
        </p:nvSpPr>
        <p:spPr>
          <a:xfrm>
            <a:off x="6656800" y="360000"/>
            <a:ext cx="5175199" cy="672388"/>
          </a:xfrm>
        </p:spPr>
        <p:txBody>
          <a:bodyPr lIns="0" tIns="0" rIns="0" bIns="0" anchor="t" anchorCtr="0">
            <a:noAutofit/>
          </a:bodyPr>
          <a:lstStyle>
            <a:lvl1pPr algn="l">
              <a:defRPr sz="4400" b="1" i="0">
                <a:latin typeface="Arial" panose="020B0604020202020204" pitchFamily="34" charset="0"/>
                <a:cs typeface="Arial" panose="020B0604020202020204" pitchFamily="34" charset="0"/>
              </a:defRPr>
            </a:lvl1pPr>
          </a:lstStyle>
          <a:p>
            <a:r>
              <a:rPr lang="en-US"/>
              <a:t>Speaker Name</a:t>
            </a:r>
          </a:p>
        </p:txBody>
      </p:sp>
      <p:sp>
        <p:nvSpPr>
          <p:cNvPr id="16" name="Text Placeholder 15">
            <a:extLst>
              <a:ext uri="{FF2B5EF4-FFF2-40B4-BE49-F238E27FC236}">
                <a16:creationId xmlns:a16="http://schemas.microsoft.com/office/drawing/2014/main" id="{45D53A18-013F-8E15-2369-E71FBCF8304B}"/>
              </a:ext>
            </a:extLst>
          </p:cNvPr>
          <p:cNvSpPr>
            <a:spLocks noGrp="1"/>
          </p:cNvSpPr>
          <p:nvPr>
            <p:ph type="body" sz="quarter" idx="11" hasCustomPrompt="1"/>
          </p:nvPr>
        </p:nvSpPr>
        <p:spPr>
          <a:xfrm>
            <a:off x="6657528" y="1067029"/>
            <a:ext cx="5174110" cy="579438"/>
          </a:xfrm>
        </p:spPr>
        <p:txBody>
          <a:bodyPr>
            <a:normAutofit/>
          </a:bodyPr>
          <a:lstStyle>
            <a:lvl1pPr marL="0" indent="0">
              <a:buNone/>
              <a:defRPr sz="2800"/>
            </a:lvl1pPr>
          </a:lstStyle>
          <a:p>
            <a:pPr lvl="0"/>
            <a:r>
              <a:rPr lang="en-US"/>
              <a:t>Speaker title</a:t>
            </a:r>
          </a:p>
        </p:txBody>
      </p:sp>
      <p:sp>
        <p:nvSpPr>
          <p:cNvPr id="19" name="Text Placeholder 18">
            <a:extLst>
              <a:ext uri="{FF2B5EF4-FFF2-40B4-BE49-F238E27FC236}">
                <a16:creationId xmlns:a16="http://schemas.microsoft.com/office/drawing/2014/main" id="{6925E015-18F3-41C7-7CD3-898600C04EE3}"/>
              </a:ext>
            </a:extLst>
          </p:cNvPr>
          <p:cNvSpPr>
            <a:spLocks noGrp="1"/>
          </p:cNvSpPr>
          <p:nvPr>
            <p:ph type="body" sz="quarter" idx="12" hasCustomPrompt="1"/>
          </p:nvPr>
        </p:nvSpPr>
        <p:spPr>
          <a:xfrm>
            <a:off x="6656438" y="1700212"/>
            <a:ext cx="5175199" cy="4524733"/>
          </a:xfrm>
        </p:spPr>
        <p:txBody>
          <a:bodyPr>
            <a:noAutofit/>
          </a:bodyPr>
          <a:lstStyle>
            <a:lvl1pPr marL="0" indent="0">
              <a:buNone/>
              <a:defRPr sz="2000"/>
            </a:lvl1pPr>
          </a:lstStyle>
          <a:p>
            <a:pPr lvl="0"/>
            <a:r>
              <a:rPr lang="en-US"/>
              <a:t>This is a short bio about the speaker. Lorem ipsum dolor sit </a:t>
            </a:r>
            <a:r>
              <a:rPr lang="en-US" err="1"/>
              <a:t>amet</a:t>
            </a:r>
            <a:r>
              <a:rPr lang="en-US"/>
              <a:t>, </a:t>
            </a:r>
            <a:r>
              <a:rPr lang="en-US" err="1"/>
              <a:t>consectetur</a:t>
            </a:r>
            <a:r>
              <a:rPr lang="en-US"/>
              <a:t> </a:t>
            </a:r>
            <a:r>
              <a:rPr lang="en-US" err="1"/>
              <a:t>adipiscing</a:t>
            </a:r>
            <a:r>
              <a:rPr lang="en-US"/>
              <a:t> </a:t>
            </a:r>
            <a:r>
              <a:rPr lang="en-US" err="1"/>
              <a:t>elit</a:t>
            </a:r>
            <a:r>
              <a:rPr lang="en-US"/>
              <a:t>. Donec sed </a:t>
            </a:r>
            <a:r>
              <a:rPr lang="en-US" err="1"/>
              <a:t>imperdiet</a:t>
            </a:r>
            <a:r>
              <a:rPr lang="en-US"/>
              <a:t> </a:t>
            </a:r>
            <a:r>
              <a:rPr lang="en-US" err="1"/>
              <a:t>nulla</a:t>
            </a:r>
            <a:r>
              <a:rPr lang="en-US"/>
              <a:t>. Nunc </a:t>
            </a:r>
            <a:r>
              <a:rPr lang="en-US" err="1"/>
              <a:t>urna</a:t>
            </a:r>
            <a:r>
              <a:rPr lang="en-US"/>
              <a:t> </a:t>
            </a:r>
            <a:r>
              <a:rPr lang="en-US" err="1"/>
              <a:t>lectus</a:t>
            </a:r>
            <a:r>
              <a:rPr lang="en-US"/>
              <a:t>, </a:t>
            </a:r>
            <a:r>
              <a:rPr lang="en-US" err="1"/>
              <a:t>mattis</a:t>
            </a:r>
            <a:r>
              <a:rPr lang="en-US"/>
              <a:t> at </a:t>
            </a:r>
            <a:r>
              <a:rPr lang="en-US" err="1"/>
              <a:t>urna</a:t>
            </a:r>
            <a:r>
              <a:rPr lang="en-US"/>
              <a:t> vitae, </a:t>
            </a:r>
            <a:r>
              <a:rPr lang="en-US" err="1"/>
              <a:t>finibus</a:t>
            </a:r>
            <a:r>
              <a:rPr lang="en-US"/>
              <a:t> </a:t>
            </a:r>
            <a:r>
              <a:rPr lang="en-US" err="1"/>
              <a:t>commodo</a:t>
            </a:r>
            <a:r>
              <a:rPr lang="en-US"/>
              <a:t> magna. Proin sit </a:t>
            </a:r>
            <a:r>
              <a:rPr lang="en-US" err="1"/>
              <a:t>amet</a:t>
            </a:r>
            <a:r>
              <a:rPr lang="en-US"/>
              <a:t> </a:t>
            </a:r>
            <a:r>
              <a:rPr lang="en-US" err="1"/>
              <a:t>lectus</a:t>
            </a:r>
            <a:r>
              <a:rPr lang="en-US"/>
              <a:t> </a:t>
            </a:r>
            <a:r>
              <a:rPr lang="en-US" err="1"/>
              <a:t>rhoncus</a:t>
            </a:r>
            <a:r>
              <a:rPr lang="en-US"/>
              <a:t>, </a:t>
            </a:r>
            <a:r>
              <a:rPr lang="en-US" err="1"/>
              <a:t>interdum</a:t>
            </a:r>
            <a:r>
              <a:rPr lang="en-US"/>
              <a:t> </a:t>
            </a:r>
            <a:r>
              <a:rPr lang="en-US" err="1"/>
              <a:t>est</a:t>
            </a:r>
            <a:r>
              <a:rPr lang="en-US"/>
              <a:t> </a:t>
            </a:r>
            <a:r>
              <a:rPr lang="en-US" err="1"/>
              <a:t>facilisis</a:t>
            </a:r>
            <a:r>
              <a:rPr lang="en-US"/>
              <a:t>, </a:t>
            </a:r>
            <a:r>
              <a:rPr lang="en-US" err="1"/>
              <a:t>volutpat</a:t>
            </a:r>
            <a:r>
              <a:rPr lang="en-US"/>
              <a:t> sem. </a:t>
            </a:r>
            <a:r>
              <a:rPr lang="en-US" err="1"/>
              <a:t>Curabitur</a:t>
            </a:r>
            <a:r>
              <a:rPr lang="en-US"/>
              <a:t> fermentum porta </a:t>
            </a:r>
            <a:r>
              <a:rPr lang="en-US" err="1"/>
              <a:t>tortor</a:t>
            </a:r>
            <a:r>
              <a:rPr lang="en-US"/>
              <a:t> sit </a:t>
            </a:r>
            <a:r>
              <a:rPr lang="en-US" err="1"/>
              <a:t>amet</a:t>
            </a:r>
            <a:r>
              <a:rPr lang="en-US"/>
              <a:t> porta. </a:t>
            </a:r>
            <a:r>
              <a:rPr lang="en-US" err="1"/>
              <a:t>Phasellus</a:t>
            </a:r>
            <a:r>
              <a:rPr lang="en-US"/>
              <a:t> sed </a:t>
            </a:r>
            <a:r>
              <a:rPr lang="en-US" err="1"/>
              <a:t>interdum</a:t>
            </a:r>
            <a:r>
              <a:rPr lang="en-US"/>
              <a:t> </a:t>
            </a:r>
            <a:r>
              <a:rPr lang="en-US" err="1"/>
              <a:t>quam</a:t>
            </a:r>
            <a:r>
              <a:rPr lang="en-US"/>
              <a:t>. </a:t>
            </a:r>
            <a:r>
              <a:rPr lang="en-US" err="1"/>
              <a:t>Aliquam</a:t>
            </a:r>
            <a:r>
              <a:rPr lang="en-US"/>
              <a:t> maximus nisi </a:t>
            </a:r>
            <a:r>
              <a:rPr lang="en-US" err="1"/>
              <a:t>iaculis</a:t>
            </a:r>
            <a:r>
              <a:rPr lang="en-US"/>
              <a:t> </a:t>
            </a:r>
            <a:r>
              <a:rPr lang="en-US" err="1"/>
              <a:t>volutpat</a:t>
            </a:r>
            <a:r>
              <a:rPr lang="en-US"/>
              <a:t> </a:t>
            </a:r>
            <a:r>
              <a:rPr lang="en-US" err="1"/>
              <a:t>molestie</a:t>
            </a:r>
            <a:r>
              <a:rPr lang="en-US"/>
              <a:t>. </a:t>
            </a:r>
            <a:r>
              <a:rPr lang="en-US" err="1"/>
              <a:t>Mauris</a:t>
            </a:r>
            <a:r>
              <a:rPr lang="en-US"/>
              <a:t> diam </a:t>
            </a:r>
            <a:r>
              <a:rPr lang="en-US" err="1"/>
              <a:t>elit</a:t>
            </a:r>
            <a:r>
              <a:rPr lang="en-US"/>
              <a:t>, tempus sed </a:t>
            </a:r>
            <a:r>
              <a:rPr lang="en-US" err="1"/>
              <a:t>mauris</a:t>
            </a:r>
            <a:r>
              <a:rPr lang="en-US"/>
              <a:t> </a:t>
            </a:r>
            <a:r>
              <a:rPr lang="en-US" err="1"/>
              <a:t>ut</a:t>
            </a:r>
            <a:r>
              <a:rPr lang="en-US"/>
              <a:t>, </a:t>
            </a:r>
            <a:r>
              <a:rPr lang="en-US" err="1"/>
              <a:t>consectetur</a:t>
            </a:r>
            <a:r>
              <a:rPr lang="en-US"/>
              <a:t> </a:t>
            </a:r>
            <a:r>
              <a:rPr lang="en-US" err="1"/>
              <a:t>laoreet</a:t>
            </a:r>
            <a:r>
              <a:rPr lang="en-US"/>
              <a:t> sem. </a:t>
            </a:r>
            <a:r>
              <a:rPr lang="en-US" err="1"/>
              <a:t>Quisque</a:t>
            </a:r>
            <a:r>
              <a:rPr lang="en-US"/>
              <a:t> </a:t>
            </a:r>
            <a:r>
              <a:rPr lang="en-US" err="1"/>
              <a:t>risus</a:t>
            </a:r>
            <a:r>
              <a:rPr lang="en-US"/>
              <a:t> </a:t>
            </a:r>
            <a:r>
              <a:rPr lang="en-US" err="1"/>
              <a:t>sapien</a:t>
            </a:r>
            <a:r>
              <a:rPr lang="en-US"/>
              <a:t>, </a:t>
            </a:r>
            <a:r>
              <a:rPr lang="en-US" err="1"/>
              <a:t>congue</a:t>
            </a:r>
            <a:r>
              <a:rPr lang="en-US"/>
              <a:t> </a:t>
            </a:r>
            <a:r>
              <a:rPr lang="en-US" err="1"/>
              <a:t>nec</a:t>
            </a:r>
            <a:r>
              <a:rPr lang="en-US"/>
              <a:t> dictum </a:t>
            </a:r>
            <a:r>
              <a:rPr lang="en-US" err="1"/>
              <a:t>eu</a:t>
            </a:r>
            <a:r>
              <a:rPr lang="en-US"/>
              <a:t>, </a:t>
            </a:r>
            <a:r>
              <a:rPr lang="en-US" err="1"/>
              <a:t>lobortis</a:t>
            </a:r>
            <a:r>
              <a:rPr lang="en-US"/>
              <a:t> </a:t>
            </a:r>
            <a:r>
              <a:rPr lang="en-US" err="1"/>
              <a:t>ut</a:t>
            </a:r>
            <a:r>
              <a:rPr lang="en-US"/>
              <a:t> diam.</a:t>
            </a:r>
          </a:p>
        </p:txBody>
      </p:sp>
      <p:sp>
        <p:nvSpPr>
          <p:cNvPr id="21" name="Slide Number Placeholder 7">
            <a:extLst>
              <a:ext uri="{FF2B5EF4-FFF2-40B4-BE49-F238E27FC236}">
                <a16:creationId xmlns:a16="http://schemas.microsoft.com/office/drawing/2014/main" id="{00E368F1-FBC5-B85E-7A15-08C298DF5448}"/>
              </a:ext>
            </a:extLst>
          </p:cNvPr>
          <p:cNvSpPr>
            <a:spLocks noGrp="1"/>
          </p:cNvSpPr>
          <p:nvPr>
            <p:ph type="sldNum" sz="quarter" idx="13"/>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3376411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D7D871-14CA-802D-C25D-964C736CF303}"/>
              </a:ext>
            </a:extLst>
          </p:cNvPr>
          <p:cNvPicPr>
            <a:picLocks noChangeAspect="1"/>
          </p:cNvPicPr>
          <p:nvPr userDrawn="1"/>
        </p:nvPicPr>
        <p:blipFill>
          <a:blip r:embed="rId2"/>
          <a:stretch>
            <a:fillRect/>
          </a:stretch>
        </p:blipFill>
        <p:spPr>
          <a:xfrm>
            <a:off x="288968" y="84696"/>
            <a:ext cx="5712358" cy="6140249"/>
          </a:xfrm>
          <a:prstGeom prst="rect">
            <a:avLst/>
          </a:prstGeom>
        </p:spPr>
      </p:pic>
      <p:sp>
        <p:nvSpPr>
          <p:cNvPr id="7" name="Picture Placeholder 4">
            <a:extLst>
              <a:ext uri="{FF2B5EF4-FFF2-40B4-BE49-F238E27FC236}">
                <a16:creationId xmlns:a16="http://schemas.microsoft.com/office/drawing/2014/main" id="{8E742086-061A-8D16-A014-7C6CCCE44A11}"/>
              </a:ext>
            </a:extLst>
          </p:cNvPr>
          <p:cNvSpPr>
            <a:spLocks noGrp="1"/>
          </p:cNvSpPr>
          <p:nvPr>
            <p:ph type="pic" sz="quarter" idx="10" hasCustomPrompt="1"/>
          </p:nvPr>
        </p:nvSpPr>
        <p:spPr>
          <a:xfrm>
            <a:off x="734876" y="1306880"/>
            <a:ext cx="5361124" cy="4044031"/>
          </a:xfrm>
          <a:prstGeom prst="roundRect">
            <a:avLst/>
          </a:prstGeom>
        </p:spPr>
        <p:txBody>
          <a:bodyPr>
            <a:normAutofit/>
          </a:bodyPr>
          <a:lstStyle>
            <a:lvl1pPr marL="0" indent="0" algn="ctr">
              <a:buNone/>
              <a:defRPr sz="4000" b="1">
                <a:solidFill>
                  <a:schemeClr val="accent6"/>
                </a:solidFill>
              </a:defRPr>
            </a:lvl1pPr>
          </a:lstStyle>
          <a:p>
            <a:r>
              <a:rPr lang="en-US"/>
              <a:t>CLICK TO </a:t>
            </a:r>
          </a:p>
          <a:p>
            <a:r>
              <a:rPr lang="en-US"/>
              <a:t>INSERT </a:t>
            </a:r>
          </a:p>
          <a:p>
            <a:r>
              <a:rPr lang="en-US"/>
              <a:t>PICTURE</a:t>
            </a:r>
          </a:p>
        </p:txBody>
      </p:sp>
      <p:pic>
        <p:nvPicPr>
          <p:cNvPr id="8" name="Picture 7">
            <a:extLst>
              <a:ext uri="{FF2B5EF4-FFF2-40B4-BE49-F238E27FC236}">
                <a16:creationId xmlns:a16="http://schemas.microsoft.com/office/drawing/2014/main" id="{F706B4A1-84D7-7036-17E2-8B474CDFCFFE}"/>
              </a:ext>
            </a:extLst>
          </p:cNvPr>
          <p:cNvPicPr>
            <a:picLocks noChangeAspect="1"/>
          </p:cNvPicPr>
          <p:nvPr userDrawn="1"/>
        </p:nvPicPr>
        <p:blipFill>
          <a:blip r:embed="rId3"/>
          <a:stretch>
            <a:fillRect/>
          </a:stretch>
        </p:blipFill>
        <p:spPr>
          <a:xfrm>
            <a:off x="4673856" y="432846"/>
            <a:ext cx="1374807" cy="1374807"/>
          </a:xfrm>
          <a:prstGeom prst="rect">
            <a:avLst/>
          </a:prstGeom>
        </p:spPr>
      </p:pic>
      <p:pic>
        <p:nvPicPr>
          <p:cNvPr id="9" name="Picture 8">
            <a:extLst>
              <a:ext uri="{FF2B5EF4-FFF2-40B4-BE49-F238E27FC236}">
                <a16:creationId xmlns:a16="http://schemas.microsoft.com/office/drawing/2014/main" id="{C0BFA44F-17BA-01E2-FC72-09B9E887FA80}"/>
              </a:ext>
            </a:extLst>
          </p:cNvPr>
          <p:cNvPicPr>
            <a:picLocks noChangeAspect="1"/>
          </p:cNvPicPr>
          <p:nvPr userDrawn="1"/>
        </p:nvPicPr>
        <p:blipFill>
          <a:blip r:embed="rId4"/>
          <a:stretch>
            <a:fillRect/>
          </a:stretch>
        </p:blipFill>
        <p:spPr>
          <a:xfrm>
            <a:off x="360000" y="4839076"/>
            <a:ext cx="1545883" cy="948852"/>
          </a:xfrm>
          <a:prstGeom prst="rect">
            <a:avLst/>
          </a:prstGeom>
        </p:spPr>
      </p:pic>
      <p:pic>
        <p:nvPicPr>
          <p:cNvPr id="10" name="Picture 9">
            <a:extLst>
              <a:ext uri="{FF2B5EF4-FFF2-40B4-BE49-F238E27FC236}">
                <a16:creationId xmlns:a16="http://schemas.microsoft.com/office/drawing/2014/main" id="{7620CB86-26DF-F3A3-1933-A16A9E90128F}"/>
              </a:ext>
            </a:extLst>
          </p:cNvPr>
          <p:cNvPicPr>
            <a:picLocks noChangeAspect="1"/>
          </p:cNvPicPr>
          <p:nvPr userDrawn="1"/>
        </p:nvPicPr>
        <p:blipFill>
          <a:blip r:embed="rId5"/>
          <a:stretch>
            <a:fillRect/>
          </a:stretch>
        </p:blipFill>
        <p:spPr>
          <a:xfrm>
            <a:off x="360000" y="6322646"/>
            <a:ext cx="798393" cy="240392"/>
          </a:xfrm>
          <a:prstGeom prst="rect">
            <a:avLst/>
          </a:prstGeom>
        </p:spPr>
      </p:pic>
      <p:sp>
        <p:nvSpPr>
          <p:cNvPr id="11" name="Title 1">
            <a:extLst>
              <a:ext uri="{FF2B5EF4-FFF2-40B4-BE49-F238E27FC236}">
                <a16:creationId xmlns:a16="http://schemas.microsoft.com/office/drawing/2014/main" id="{3C154C88-E727-400E-617D-063F482E242A}"/>
              </a:ext>
            </a:extLst>
          </p:cNvPr>
          <p:cNvSpPr>
            <a:spLocks noGrp="1"/>
          </p:cNvSpPr>
          <p:nvPr>
            <p:ph type="ctrTitle" hasCustomPrompt="1"/>
          </p:nvPr>
        </p:nvSpPr>
        <p:spPr>
          <a:xfrm>
            <a:off x="6656800" y="432846"/>
            <a:ext cx="5175199" cy="2961513"/>
          </a:xfrm>
        </p:spPr>
        <p:txBody>
          <a:bodyPr lIns="0" tIns="0" rIns="0" bIns="0" anchor="b" anchorCtr="0">
            <a:noAutofit/>
          </a:bodyPr>
          <a:lstStyle>
            <a:lvl1pPr algn="l">
              <a:defRPr sz="4400" b="1" i="0">
                <a:latin typeface="Arial" panose="020B0604020202020204" pitchFamily="34" charset="0"/>
                <a:cs typeface="Arial" panose="020B0604020202020204" pitchFamily="34" charset="0"/>
              </a:defRPr>
            </a:lvl1pPr>
          </a:lstStyle>
          <a:p>
            <a:r>
              <a:rPr lang="en-US"/>
              <a:t>Speaker Name</a:t>
            </a:r>
          </a:p>
        </p:txBody>
      </p:sp>
      <p:sp>
        <p:nvSpPr>
          <p:cNvPr id="16" name="Text Placeholder 15">
            <a:extLst>
              <a:ext uri="{FF2B5EF4-FFF2-40B4-BE49-F238E27FC236}">
                <a16:creationId xmlns:a16="http://schemas.microsoft.com/office/drawing/2014/main" id="{45D53A18-013F-8E15-2369-E71FBCF8304B}"/>
              </a:ext>
            </a:extLst>
          </p:cNvPr>
          <p:cNvSpPr>
            <a:spLocks noGrp="1"/>
          </p:cNvSpPr>
          <p:nvPr>
            <p:ph type="body" sz="quarter" idx="11" hasCustomPrompt="1"/>
          </p:nvPr>
        </p:nvSpPr>
        <p:spPr>
          <a:xfrm>
            <a:off x="6657528" y="3428999"/>
            <a:ext cx="5174110" cy="2795945"/>
          </a:xfrm>
        </p:spPr>
        <p:txBody>
          <a:bodyPr>
            <a:normAutofit/>
          </a:bodyPr>
          <a:lstStyle>
            <a:lvl1pPr marL="0" indent="0">
              <a:buNone/>
              <a:defRPr sz="2800"/>
            </a:lvl1pPr>
          </a:lstStyle>
          <a:p>
            <a:pPr lvl="0"/>
            <a:r>
              <a:rPr lang="en-US"/>
              <a:t>Speaker title</a:t>
            </a:r>
          </a:p>
        </p:txBody>
      </p:sp>
      <p:sp>
        <p:nvSpPr>
          <p:cNvPr id="3" name="Slide Number Placeholder 7">
            <a:extLst>
              <a:ext uri="{FF2B5EF4-FFF2-40B4-BE49-F238E27FC236}">
                <a16:creationId xmlns:a16="http://schemas.microsoft.com/office/drawing/2014/main" id="{CA0084E7-3325-DB33-3D3F-971059732FBA}"/>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38384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FDF4-E06D-9F69-04CE-5CA490DB7AA2}"/>
              </a:ext>
            </a:extLst>
          </p:cNvPr>
          <p:cNvSpPr>
            <a:spLocks noGrp="1"/>
          </p:cNvSpPr>
          <p:nvPr>
            <p:ph type="title" hasCustomPrompt="1"/>
          </p:nvPr>
        </p:nvSpPr>
        <p:spPr>
          <a:xfrm>
            <a:off x="360000" y="365126"/>
            <a:ext cx="11472016" cy="994726"/>
          </a:xfrm>
        </p:spPr>
        <p:txBody>
          <a:bodyPr>
            <a:normAutofit/>
          </a:bodyPr>
          <a:lstStyle>
            <a:lvl1pPr>
              <a:defRPr sz="4800" b="1"/>
            </a:lvl1pPr>
          </a:lstStyle>
          <a:p>
            <a:r>
              <a:rPr lang="en-US"/>
              <a:t>Insert title here</a:t>
            </a:r>
          </a:p>
        </p:txBody>
      </p:sp>
      <p:pic>
        <p:nvPicPr>
          <p:cNvPr id="7" name="Picture 6">
            <a:extLst>
              <a:ext uri="{FF2B5EF4-FFF2-40B4-BE49-F238E27FC236}">
                <a16:creationId xmlns:a16="http://schemas.microsoft.com/office/drawing/2014/main" id="{C1DEE8B8-2BD9-397C-6E19-86230FDA9E18}"/>
              </a:ext>
            </a:extLst>
          </p:cNvPr>
          <p:cNvPicPr>
            <a:picLocks noChangeAspect="1"/>
          </p:cNvPicPr>
          <p:nvPr userDrawn="1"/>
        </p:nvPicPr>
        <p:blipFill>
          <a:blip r:embed="rId2"/>
          <a:stretch>
            <a:fillRect/>
          </a:stretch>
        </p:blipFill>
        <p:spPr>
          <a:xfrm>
            <a:off x="360000" y="6322646"/>
            <a:ext cx="798393" cy="240392"/>
          </a:xfrm>
          <a:prstGeom prst="rect">
            <a:avLst/>
          </a:prstGeom>
        </p:spPr>
      </p:pic>
      <p:sp>
        <p:nvSpPr>
          <p:cNvPr id="9" name="Text Placeholder 8">
            <a:extLst>
              <a:ext uri="{FF2B5EF4-FFF2-40B4-BE49-F238E27FC236}">
                <a16:creationId xmlns:a16="http://schemas.microsoft.com/office/drawing/2014/main" id="{0D636D88-3C52-5F47-8D5E-10FDE376A2D5}"/>
              </a:ext>
            </a:extLst>
          </p:cNvPr>
          <p:cNvSpPr>
            <a:spLocks noGrp="1"/>
          </p:cNvSpPr>
          <p:nvPr>
            <p:ph type="body" sz="quarter" idx="10" hasCustomPrompt="1"/>
          </p:nvPr>
        </p:nvSpPr>
        <p:spPr>
          <a:xfrm>
            <a:off x="360363" y="1476169"/>
            <a:ext cx="11471637" cy="4600781"/>
          </a:xfrm>
        </p:spPr>
        <p:txBody>
          <a:bodyPr>
            <a:normAutofit/>
          </a:bodyPr>
          <a:lstStyle>
            <a:lvl1pPr marL="0" indent="0">
              <a:buNone/>
              <a:defRPr sz="2400"/>
            </a:lvl1pPr>
          </a:lstStyle>
          <a:p>
            <a:pPr lvl="0"/>
            <a:r>
              <a:rPr lang="en-US"/>
              <a:t>Insert short content here. </a:t>
            </a:r>
          </a:p>
        </p:txBody>
      </p:sp>
      <p:sp>
        <p:nvSpPr>
          <p:cNvPr id="14" name="Slide Number Placeholder 7">
            <a:extLst>
              <a:ext uri="{FF2B5EF4-FFF2-40B4-BE49-F238E27FC236}">
                <a16:creationId xmlns:a16="http://schemas.microsoft.com/office/drawing/2014/main" id="{5E7EDB5A-078D-D012-D3E0-72A45513440D}"/>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2805630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FDF4-E06D-9F69-04CE-5CA490DB7AA2}"/>
              </a:ext>
            </a:extLst>
          </p:cNvPr>
          <p:cNvSpPr>
            <a:spLocks noGrp="1"/>
          </p:cNvSpPr>
          <p:nvPr>
            <p:ph type="title" hasCustomPrompt="1"/>
          </p:nvPr>
        </p:nvSpPr>
        <p:spPr>
          <a:xfrm>
            <a:off x="360000" y="365126"/>
            <a:ext cx="11472016" cy="994726"/>
          </a:xfrm>
        </p:spPr>
        <p:txBody>
          <a:bodyPr anchor="t">
            <a:normAutofit/>
          </a:bodyPr>
          <a:lstStyle>
            <a:lvl1pPr>
              <a:defRPr sz="4800" b="1"/>
            </a:lvl1pPr>
          </a:lstStyle>
          <a:p>
            <a:r>
              <a:rPr lang="en-US"/>
              <a:t>Insert title here</a:t>
            </a:r>
          </a:p>
        </p:txBody>
      </p:sp>
      <p:pic>
        <p:nvPicPr>
          <p:cNvPr id="7" name="Picture 6">
            <a:extLst>
              <a:ext uri="{FF2B5EF4-FFF2-40B4-BE49-F238E27FC236}">
                <a16:creationId xmlns:a16="http://schemas.microsoft.com/office/drawing/2014/main" id="{C1DEE8B8-2BD9-397C-6E19-86230FDA9E18}"/>
              </a:ext>
            </a:extLst>
          </p:cNvPr>
          <p:cNvPicPr>
            <a:picLocks noChangeAspect="1"/>
          </p:cNvPicPr>
          <p:nvPr userDrawn="1"/>
        </p:nvPicPr>
        <p:blipFill>
          <a:blip r:embed="rId2"/>
          <a:stretch>
            <a:fillRect/>
          </a:stretch>
        </p:blipFill>
        <p:spPr>
          <a:xfrm>
            <a:off x="360000" y="6322646"/>
            <a:ext cx="798393" cy="240392"/>
          </a:xfrm>
          <a:prstGeom prst="rect">
            <a:avLst/>
          </a:prstGeom>
        </p:spPr>
      </p:pic>
      <p:sp>
        <p:nvSpPr>
          <p:cNvPr id="9" name="Text Placeholder 8">
            <a:extLst>
              <a:ext uri="{FF2B5EF4-FFF2-40B4-BE49-F238E27FC236}">
                <a16:creationId xmlns:a16="http://schemas.microsoft.com/office/drawing/2014/main" id="{0D636D88-3C52-5F47-8D5E-10FDE376A2D5}"/>
              </a:ext>
            </a:extLst>
          </p:cNvPr>
          <p:cNvSpPr>
            <a:spLocks noGrp="1"/>
          </p:cNvSpPr>
          <p:nvPr>
            <p:ph type="body" sz="quarter" idx="10" hasCustomPrompt="1"/>
          </p:nvPr>
        </p:nvSpPr>
        <p:spPr>
          <a:xfrm>
            <a:off x="360363" y="1494503"/>
            <a:ext cx="11471637" cy="4582447"/>
          </a:xfrm>
        </p:spPr>
        <p:txBody>
          <a:bodyPr numCol="2" spcCol="360000">
            <a:normAutofit/>
          </a:bodyPr>
          <a:lstStyle>
            <a:lvl1pPr marL="0" indent="0">
              <a:buNone/>
              <a:defRPr sz="1800"/>
            </a:lvl1pPr>
          </a:lstStyle>
          <a:p>
            <a:pPr algn="just"/>
            <a:r>
              <a:rPr lang="en-CA" b="0" i="0">
                <a:solidFill>
                  <a:srgbClr val="000000"/>
                </a:solidFill>
                <a:effectLst/>
                <a:latin typeface="Open Sans" panose="020B0606030504020204" pitchFamily="34" charset="0"/>
              </a:rPr>
              <a:t>Insert long content here</a:t>
            </a:r>
          </a:p>
        </p:txBody>
      </p:sp>
      <p:sp>
        <p:nvSpPr>
          <p:cNvPr id="12" name="Slide Number Placeholder 7">
            <a:extLst>
              <a:ext uri="{FF2B5EF4-FFF2-40B4-BE49-F238E27FC236}">
                <a16:creationId xmlns:a16="http://schemas.microsoft.com/office/drawing/2014/main" id="{D1AA88A9-5809-1CF4-F12B-8274B13BC2D7}"/>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1859124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D0DC8D-2D86-F441-CCDF-74EB0B44DF16}"/>
              </a:ext>
            </a:extLst>
          </p:cNvPr>
          <p:cNvPicPr>
            <a:picLocks noChangeAspect="1"/>
          </p:cNvPicPr>
          <p:nvPr userDrawn="1"/>
        </p:nvPicPr>
        <p:blipFill>
          <a:blip r:embed="rId2"/>
          <a:stretch>
            <a:fillRect/>
          </a:stretch>
        </p:blipFill>
        <p:spPr>
          <a:xfrm>
            <a:off x="7334797" y="394207"/>
            <a:ext cx="2793795" cy="3034793"/>
          </a:xfrm>
          <a:prstGeom prst="rect">
            <a:avLst/>
          </a:prstGeom>
        </p:spPr>
      </p:pic>
      <p:pic>
        <p:nvPicPr>
          <p:cNvPr id="11" name="Picture 10">
            <a:extLst>
              <a:ext uri="{FF2B5EF4-FFF2-40B4-BE49-F238E27FC236}">
                <a16:creationId xmlns:a16="http://schemas.microsoft.com/office/drawing/2014/main" id="{C2D48F5C-A22C-836F-A3FD-FA2A52732E5F}"/>
              </a:ext>
            </a:extLst>
          </p:cNvPr>
          <p:cNvPicPr>
            <a:picLocks noChangeAspect="1"/>
          </p:cNvPicPr>
          <p:nvPr userDrawn="1"/>
        </p:nvPicPr>
        <p:blipFill>
          <a:blip r:embed="rId3"/>
          <a:stretch>
            <a:fillRect/>
          </a:stretch>
        </p:blipFill>
        <p:spPr>
          <a:xfrm>
            <a:off x="9491980" y="3877749"/>
            <a:ext cx="2542960" cy="2794819"/>
          </a:xfrm>
          <a:prstGeom prst="rect">
            <a:avLst/>
          </a:prstGeom>
        </p:spPr>
      </p:pic>
      <p:pic>
        <p:nvPicPr>
          <p:cNvPr id="12" name="Picture 11">
            <a:extLst>
              <a:ext uri="{FF2B5EF4-FFF2-40B4-BE49-F238E27FC236}">
                <a16:creationId xmlns:a16="http://schemas.microsoft.com/office/drawing/2014/main" id="{9ED180EB-A4EB-BF8E-DDD5-3D21037FC033}"/>
              </a:ext>
            </a:extLst>
          </p:cNvPr>
          <p:cNvPicPr>
            <a:picLocks noChangeAspect="1"/>
          </p:cNvPicPr>
          <p:nvPr userDrawn="1"/>
        </p:nvPicPr>
        <p:blipFill>
          <a:blip r:embed="rId4"/>
          <a:stretch>
            <a:fillRect/>
          </a:stretch>
        </p:blipFill>
        <p:spPr>
          <a:xfrm>
            <a:off x="10207316" y="15204"/>
            <a:ext cx="1868237" cy="2078414"/>
          </a:xfrm>
          <a:prstGeom prst="rect">
            <a:avLst/>
          </a:prstGeom>
        </p:spPr>
      </p:pic>
      <p:pic>
        <p:nvPicPr>
          <p:cNvPr id="13" name="Picture 12">
            <a:extLst>
              <a:ext uri="{FF2B5EF4-FFF2-40B4-BE49-F238E27FC236}">
                <a16:creationId xmlns:a16="http://schemas.microsoft.com/office/drawing/2014/main" id="{DCD10D65-FC31-8DBF-756B-F81AF9561F85}"/>
              </a:ext>
            </a:extLst>
          </p:cNvPr>
          <p:cNvPicPr>
            <a:picLocks noChangeAspect="1"/>
          </p:cNvPicPr>
          <p:nvPr userDrawn="1"/>
        </p:nvPicPr>
        <p:blipFill>
          <a:blip r:embed="rId5"/>
          <a:stretch>
            <a:fillRect/>
          </a:stretch>
        </p:blipFill>
        <p:spPr>
          <a:xfrm>
            <a:off x="7372908" y="5131104"/>
            <a:ext cx="1574800" cy="1574800"/>
          </a:xfrm>
          <a:prstGeom prst="rect">
            <a:avLst/>
          </a:prstGeom>
        </p:spPr>
      </p:pic>
      <p:sp>
        <p:nvSpPr>
          <p:cNvPr id="2" name="Title 1">
            <a:extLst>
              <a:ext uri="{FF2B5EF4-FFF2-40B4-BE49-F238E27FC236}">
                <a16:creationId xmlns:a16="http://schemas.microsoft.com/office/drawing/2014/main" id="{C982FDF4-E06D-9F69-04CE-5CA490DB7AA2}"/>
              </a:ext>
            </a:extLst>
          </p:cNvPr>
          <p:cNvSpPr>
            <a:spLocks noGrp="1"/>
          </p:cNvSpPr>
          <p:nvPr>
            <p:ph type="title" hasCustomPrompt="1"/>
          </p:nvPr>
        </p:nvSpPr>
        <p:spPr>
          <a:xfrm>
            <a:off x="360000" y="365126"/>
            <a:ext cx="6896072" cy="994726"/>
          </a:xfrm>
        </p:spPr>
        <p:txBody>
          <a:bodyPr>
            <a:normAutofit/>
          </a:bodyPr>
          <a:lstStyle>
            <a:lvl1pPr>
              <a:defRPr sz="4800" b="1"/>
            </a:lvl1pPr>
          </a:lstStyle>
          <a:p>
            <a:r>
              <a:rPr lang="en-US"/>
              <a:t>Insert title here</a:t>
            </a:r>
          </a:p>
        </p:txBody>
      </p:sp>
      <p:pic>
        <p:nvPicPr>
          <p:cNvPr id="7" name="Picture 6">
            <a:extLst>
              <a:ext uri="{FF2B5EF4-FFF2-40B4-BE49-F238E27FC236}">
                <a16:creationId xmlns:a16="http://schemas.microsoft.com/office/drawing/2014/main" id="{C1DEE8B8-2BD9-397C-6E19-86230FDA9E18}"/>
              </a:ext>
            </a:extLst>
          </p:cNvPr>
          <p:cNvPicPr>
            <a:picLocks noChangeAspect="1"/>
          </p:cNvPicPr>
          <p:nvPr userDrawn="1"/>
        </p:nvPicPr>
        <p:blipFill>
          <a:blip r:embed="rId6"/>
          <a:stretch>
            <a:fillRect/>
          </a:stretch>
        </p:blipFill>
        <p:spPr>
          <a:xfrm>
            <a:off x="360000" y="6322646"/>
            <a:ext cx="798393" cy="240392"/>
          </a:xfrm>
          <a:prstGeom prst="rect">
            <a:avLst/>
          </a:prstGeom>
        </p:spPr>
      </p:pic>
      <p:sp>
        <p:nvSpPr>
          <p:cNvPr id="9" name="Text Placeholder 8">
            <a:extLst>
              <a:ext uri="{FF2B5EF4-FFF2-40B4-BE49-F238E27FC236}">
                <a16:creationId xmlns:a16="http://schemas.microsoft.com/office/drawing/2014/main" id="{0D636D88-3C52-5F47-8D5E-10FDE376A2D5}"/>
              </a:ext>
            </a:extLst>
          </p:cNvPr>
          <p:cNvSpPr>
            <a:spLocks noGrp="1"/>
          </p:cNvSpPr>
          <p:nvPr>
            <p:ph type="body" sz="quarter" idx="10" hasCustomPrompt="1"/>
          </p:nvPr>
        </p:nvSpPr>
        <p:spPr>
          <a:xfrm>
            <a:off x="360364" y="1476169"/>
            <a:ext cx="6895844" cy="4846477"/>
          </a:xfrm>
        </p:spPr>
        <p:txBody>
          <a:bodyPr>
            <a:normAutofit/>
          </a:bodyPr>
          <a:lstStyle>
            <a:lvl1pPr marL="0" indent="0">
              <a:buNone/>
              <a:defRPr sz="2400"/>
            </a:lvl1pPr>
          </a:lstStyle>
          <a:p>
            <a:pPr lvl="0"/>
            <a:r>
              <a:rPr lang="en-US"/>
              <a:t>Insert short content here. </a:t>
            </a:r>
          </a:p>
        </p:txBody>
      </p:sp>
      <p:sp>
        <p:nvSpPr>
          <p:cNvPr id="14" name="Slide Number Placeholder 7">
            <a:extLst>
              <a:ext uri="{FF2B5EF4-FFF2-40B4-BE49-F238E27FC236}">
                <a16:creationId xmlns:a16="http://schemas.microsoft.com/office/drawing/2014/main" id="{5E7EDB5A-078D-D012-D3E0-72A45513440D}"/>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
        <p:nvSpPr>
          <p:cNvPr id="5" name="Picture Placeholder 4">
            <a:extLst>
              <a:ext uri="{FF2B5EF4-FFF2-40B4-BE49-F238E27FC236}">
                <a16:creationId xmlns:a16="http://schemas.microsoft.com/office/drawing/2014/main" id="{7AE3BD05-4ED4-638B-95D5-CE4B96DD415A}"/>
              </a:ext>
            </a:extLst>
          </p:cNvPr>
          <p:cNvSpPr>
            <a:spLocks noGrp="1"/>
          </p:cNvSpPr>
          <p:nvPr>
            <p:ph type="pic" sz="quarter" idx="13"/>
          </p:nvPr>
        </p:nvSpPr>
        <p:spPr>
          <a:xfrm>
            <a:off x="7616825" y="365126"/>
            <a:ext cx="4214811" cy="5957520"/>
          </a:xfrm>
          <a:prstGeom prst="roundRect">
            <a:avLst/>
          </a:prstGeom>
        </p:spPr>
        <p:txBody>
          <a:bodyPr/>
          <a:lstStyle/>
          <a:p>
            <a:endParaRPr lang="en-US"/>
          </a:p>
        </p:txBody>
      </p:sp>
    </p:spTree>
    <p:extLst>
      <p:ext uri="{BB962C8B-B14F-4D97-AF65-F5344CB8AC3E}">
        <p14:creationId xmlns:p14="http://schemas.microsoft.com/office/powerpoint/2010/main" val="3844963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D0DC8D-2D86-F441-CCDF-74EB0B44DF16}"/>
              </a:ext>
            </a:extLst>
          </p:cNvPr>
          <p:cNvPicPr>
            <a:picLocks noChangeAspect="1"/>
          </p:cNvPicPr>
          <p:nvPr userDrawn="1"/>
        </p:nvPicPr>
        <p:blipFill>
          <a:blip r:embed="rId2"/>
          <a:stretch>
            <a:fillRect/>
          </a:stretch>
        </p:blipFill>
        <p:spPr>
          <a:xfrm>
            <a:off x="7413385" y="968863"/>
            <a:ext cx="2793795" cy="3034793"/>
          </a:xfrm>
          <a:prstGeom prst="rect">
            <a:avLst/>
          </a:prstGeom>
        </p:spPr>
      </p:pic>
      <p:pic>
        <p:nvPicPr>
          <p:cNvPr id="11" name="Picture 10">
            <a:extLst>
              <a:ext uri="{FF2B5EF4-FFF2-40B4-BE49-F238E27FC236}">
                <a16:creationId xmlns:a16="http://schemas.microsoft.com/office/drawing/2014/main" id="{C2D48F5C-A22C-836F-A3FD-FA2A52732E5F}"/>
              </a:ext>
            </a:extLst>
          </p:cNvPr>
          <p:cNvPicPr>
            <a:picLocks noChangeAspect="1"/>
          </p:cNvPicPr>
          <p:nvPr userDrawn="1"/>
        </p:nvPicPr>
        <p:blipFill>
          <a:blip r:embed="rId3"/>
          <a:stretch>
            <a:fillRect/>
          </a:stretch>
        </p:blipFill>
        <p:spPr>
          <a:xfrm>
            <a:off x="10083595" y="3167486"/>
            <a:ext cx="1880557" cy="2066811"/>
          </a:xfrm>
          <a:prstGeom prst="rect">
            <a:avLst/>
          </a:prstGeom>
        </p:spPr>
      </p:pic>
      <p:pic>
        <p:nvPicPr>
          <p:cNvPr id="12" name="Picture 11">
            <a:extLst>
              <a:ext uri="{FF2B5EF4-FFF2-40B4-BE49-F238E27FC236}">
                <a16:creationId xmlns:a16="http://schemas.microsoft.com/office/drawing/2014/main" id="{9ED180EB-A4EB-BF8E-DDD5-3D21037FC033}"/>
              </a:ext>
            </a:extLst>
          </p:cNvPr>
          <p:cNvPicPr>
            <a:picLocks noChangeAspect="1"/>
          </p:cNvPicPr>
          <p:nvPr userDrawn="1"/>
        </p:nvPicPr>
        <p:blipFill>
          <a:blip r:embed="rId4"/>
          <a:stretch>
            <a:fillRect/>
          </a:stretch>
        </p:blipFill>
        <p:spPr>
          <a:xfrm>
            <a:off x="9972330" y="1202557"/>
            <a:ext cx="1868237" cy="2078414"/>
          </a:xfrm>
          <a:prstGeom prst="rect">
            <a:avLst/>
          </a:prstGeom>
        </p:spPr>
      </p:pic>
      <p:pic>
        <p:nvPicPr>
          <p:cNvPr id="13" name="Picture 12">
            <a:extLst>
              <a:ext uri="{FF2B5EF4-FFF2-40B4-BE49-F238E27FC236}">
                <a16:creationId xmlns:a16="http://schemas.microsoft.com/office/drawing/2014/main" id="{DCD10D65-FC31-8DBF-756B-F81AF9561F85}"/>
              </a:ext>
            </a:extLst>
          </p:cNvPr>
          <p:cNvPicPr>
            <a:picLocks noChangeAspect="1"/>
          </p:cNvPicPr>
          <p:nvPr userDrawn="1"/>
        </p:nvPicPr>
        <p:blipFill>
          <a:blip r:embed="rId5"/>
          <a:stretch>
            <a:fillRect/>
          </a:stretch>
        </p:blipFill>
        <p:spPr>
          <a:xfrm>
            <a:off x="7520046" y="3799066"/>
            <a:ext cx="1574800" cy="1574800"/>
          </a:xfrm>
          <a:prstGeom prst="rect">
            <a:avLst/>
          </a:prstGeom>
        </p:spPr>
      </p:pic>
      <p:sp>
        <p:nvSpPr>
          <p:cNvPr id="2" name="Title 1">
            <a:extLst>
              <a:ext uri="{FF2B5EF4-FFF2-40B4-BE49-F238E27FC236}">
                <a16:creationId xmlns:a16="http://schemas.microsoft.com/office/drawing/2014/main" id="{C982FDF4-E06D-9F69-04CE-5CA490DB7AA2}"/>
              </a:ext>
            </a:extLst>
          </p:cNvPr>
          <p:cNvSpPr>
            <a:spLocks noGrp="1"/>
          </p:cNvSpPr>
          <p:nvPr>
            <p:ph type="title" hasCustomPrompt="1"/>
          </p:nvPr>
        </p:nvSpPr>
        <p:spPr>
          <a:xfrm>
            <a:off x="360000" y="365126"/>
            <a:ext cx="6896072" cy="994726"/>
          </a:xfrm>
        </p:spPr>
        <p:txBody>
          <a:bodyPr>
            <a:normAutofit/>
          </a:bodyPr>
          <a:lstStyle>
            <a:lvl1pPr>
              <a:defRPr sz="4800" b="1"/>
            </a:lvl1pPr>
          </a:lstStyle>
          <a:p>
            <a:r>
              <a:rPr lang="en-US"/>
              <a:t>Insert title here</a:t>
            </a:r>
          </a:p>
        </p:txBody>
      </p:sp>
      <p:pic>
        <p:nvPicPr>
          <p:cNvPr id="7" name="Picture 6">
            <a:extLst>
              <a:ext uri="{FF2B5EF4-FFF2-40B4-BE49-F238E27FC236}">
                <a16:creationId xmlns:a16="http://schemas.microsoft.com/office/drawing/2014/main" id="{C1DEE8B8-2BD9-397C-6E19-86230FDA9E18}"/>
              </a:ext>
            </a:extLst>
          </p:cNvPr>
          <p:cNvPicPr>
            <a:picLocks noChangeAspect="1"/>
          </p:cNvPicPr>
          <p:nvPr userDrawn="1"/>
        </p:nvPicPr>
        <p:blipFill>
          <a:blip r:embed="rId6"/>
          <a:stretch>
            <a:fillRect/>
          </a:stretch>
        </p:blipFill>
        <p:spPr>
          <a:xfrm>
            <a:off x="360000" y="6322646"/>
            <a:ext cx="798393" cy="240392"/>
          </a:xfrm>
          <a:prstGeom prst="rect">
            <a:avLst/>
          </a:prstGeom>
        </p:spPr>
      </p:pic>
      <p:sp>
        <p:nvSpPr>
          <p:cNvPr id="9" name="Text Placeholder 8">
            <a:extLst>
              <a:ext uri="{FF2B5EF4-FFF2-40B4-BE49-F238E27FC236}">
                <a16:creationId xmlns:a16="http://schemas.microsoft.com/office/drawing/2014/main" id="{0D636D88-3C52-5F47-8D5E-10FDE376A2D5}"/>
              </a:ext>
            </a:extLst>
          </p:cNvPr>
          <p:cNvSpPr>
            <a:spLocks noGrp="1"/>
          </p:cNvSpPr>
          <p:nvPr>
            <p:ph type="body" sz="quarter" idx="10" hasCustomPrompt="1"/>
          </p:nvPr>
        </p:nvSpPr>
        <p:spPr>
          <a:xfrm>
            <a:off x="360364" y="1476169"/>
            <a:ext cx="6895844" cy="4846477"/>
          </a:xfrm>
        </p:spPr>
        <p:txBody>
          <a:bodyPr>
            <a:normAutofit/>
          </a:bodyPr>
          <a:lstStyle>
            <a:lvl1pPr marL="0" indent="0">
              <a:buNone/>
              <a:defRPr sz="2400"/>
            </a:lvl1pPr>
          </a:lstStyle>
          <a:p>
            <a:pPr lvl="0"/>
            <a:r>
              <a:rPr lang="en-US"/>
              <a:t>Insert short content here. </a:t>
            </a:r>
          </a:p>
        </p:txBody>
      </p:sp>
      <p:sp>
        <p:nvSpPr>
          <p:cNvPr id="14" name="Slide Number Placeholder 7">
            <a:extLst>
              <a:ext uri="{FF2B5EF4-FFF2-40B4-BE49-F238E27FC236}">
                <a16:creationId xmlns:a16="http://schemas.microsoft.com/office/drawing/2014/main" id="{5E7EDB5A-078D-D012-D3E0-72A45513440D}"/>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
        <p:nvSpPr>
          <p:cNvPr id="10" name="Media Placeholder 9">
            <a:extLst>
              <a:ext uri="{FF2B5EF4-FFF2-40B4-BE49-F238E27FC236}">
                <a16:creationId xmlns:a16="http://schemas.microsoft.com/office/drawing/2014/main" id="{E2E8C622-48D9-8059-1AB0-73056E446AB8}"/>
              </a:ext>
            </a:extLst>
          </p:cNvPr>
          <p:cNvSpPr>
            <a:spLocks noGrp="1" noChangeAspect="1"/>
          </p:cNvSpPr>
          <p:nvPr>
            <p:ph type="media" sz="quarter" idx="13"/>
          </p:nvPr>
        </p:nvSpPr>
        <p:spPr>
          <a:xfrm>
            <a:off x="7852953" y="2088184"/>
            <a:ext cx="3755923" cy="2112707"/>
          </a:xfrm>
          <a:prstGeom prst="roundRect">
            <a:avLst/>
          </a:prstGeom>
        </p:spPr>
        <p:txBody>
          <a:bodyPr/>
          <a:lstStyle/>
          <a:p>
            <a:endParaRPr lang="en-US"/>
          </a:p>
        </p:txBody>
      </p:sp>
    </p:spTree>
    <p:extLst>
      <p:ext uri="{BB962C8B-B14F-4D97-AF65-F5344CB8AC3E}">
        <p14:creationId xmlns:p14="http://schemas.microsoft.com/office/powerpoint/2010/main" val="2610248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D0DC8D-2D86-F441-CCDF-74EB0B44DF16}"/>
              </a:ext>
            </a:extLst>
          </p:cNvPr>
          <p:cNvPicPr>
            <a:picLocks noChangeAspect="1"/>
          </p:cNvPicPr>
          <p:nvPr userDrawn="1"/>
        </p:nvPicPr>
        <p:blipFill>
          <a:blip r:embed="rId2"/>
          <a:stretch>
            <a:fillRect/>
          </a:stretch>
        </p:blipFill>
        <p:spPr>
          <a:xfrm>
            <a:off x="342448" y="163919"/>
            <a:ext cx="2793795" cy="3034793"/>
          </a:xfrm>
          <a:prstGeom prst="rect">
            <a:avLst/>
          </a:prstGeom>
        </p:spPr>
      </p:pic>
      <p:pic>
        <p:nvPicPr>
          <p:cNvPr id="11" name="Picture 10">
            <a:extLst>
              <a:ext uri="{FF2B5EF4-FFF2-40B4-BE49-F238E27FC236}">
                <a16:creationId xmlns:a16="http://schemas.microsoft.com/office/drawing/2014/main" id="{C2D48F5C-A22C-836F-A3FD-FA2A52732E5F}"/>
              </a:ext>
            </a:extLst>
          </p:cNvPr>
          <p:cNvPicPr>
            <a:picLocks noChangeAspect="1"/>
          </p:cNvPicPr>
          <p:nvPr userDrawn="1"/>
        </p:nvPicPr>
        <p:blipFill>
          <a:blip r:embed="rId3"/>
          <a:stretch>
            <a:fillRect/>
          </a:stretch>
        </p:blipFill>
        <p:spPr>
          <a:xfrm rot="2036705">
            <a:off x="7614609" y="2804584"/>
            <a:ext cx="3720704" cy="4089210"/>
          </a:xfrm>
          <a:prstGeom prst="rect">
            <a:avLst/>
          </a:prstGeom>
        </p:spPr>
      </p:pic>
      <p:pic>
        <p:nvPicPr>
          <p:cNvPr id="12" name="Picture 11">
            <a:extLst>
              <a:ext uri="{FF2B5EF4-FFF2-40B4-BE49-F238E27FC236}">
                <a16:creationId xmlns:a16="http://schemas.microsoft.com/office/drawing/2014/main" id="{9ED180EB-A4EB-BF8E-DDD5-3D21037FC033}"/>
              </a:ext>
            </a:extLst>
          </p:cNvPr>
          <p:cNvPicPr>
            <a:picLocks noChangeAspect="1"/>
          </p:cNvPicPr>
          <p:nvPr userDrawn="1"/>
        </p:nvPicPr>
        <p:blipFill>
          <a:blip r:embed="rId4"/>
          <a:stretch>
            <a:fillRect/>
          </a:stretch>
        </p:blipFill>
        <p:spPr>
          <a:xfrm rot="8100000">
            <a:off x="8961000" y="-297337"/>
            <a:ext cx="2877443" cy="3201156"/>
          </a:xfrm>
          <a:prstGeom prst="rect">
            <a:avLst/>
          </a:prstGeom>
        </p:spPr>
      </p:pic>
      <p:pic>
        <p:nvPicPr>
          <p:cNvPr id="13" name="Picture 12">
            <a:extLst>
              <a:ext uri="{FF2B5EF4-FFF2-40B4-BE49-F238E27FC236}">
                <a16:creationId xmlns:a16="http://schemas.microsoft.com/office/drawing/2014/main" id="{DCD10D65-FC31-8DBF-756B-F81AF9561F85}"/>
              </a:ext>
            </a:extLst>
          </p:cNvPr>
          <p:cNvPicPr>
            <a:picLocks noChangeAspect="1"/>
          </p:cNvPicPr>
          <p:nvPr userDrawn="1"/>
        </p:nvPicPr>
        <p:blipFill>
          <a:blip r:embed="rId5"/>
          <a:stretch>
            <a:fillRect/>
          </a:stretch>
        </p:blipFill>
        <p:spPr>
          <a:xfrm>
            <a:off x="1158393" y="5011438"/>
            <a:ext cx="1574800" cy="1574800"/>
          </a:xfrm>
          <a:prstGeom prst="rect">
            <a:avLst/>
          </a:prstGeom>
        </p:spPr>
      </p:pic>
      <p:pic>
        <p:nvPicPr>
          <p:cNvPr id="7" name="Picture 6">
            <a:extLst>
              <a:ext uri="{FF2B5EF4-FFF2-40B4-BE49-F238E27FC236}">
                <a16:creationId xmlns:a16="http://schemas.microsoft.com/office/drawing/2014/main" id="{C1DEE8B8-2BD9-397C-6E19-86230FDA9E18}"/>
              </a:ext>
            </a:extLst>
          </p:cNvPr>
          <p:cNvPicPr>
            <a:picLocks noChangeAspect="1"/>
          </p:cNvPicPr>
          <p:nvPr userDrawn="1"/>
        </p:nvPicPr>
        <p:blipFill>
          <a:blip r:embed="rId6"/>
          <a:stretch>
            <a:fillRect/>
          </a:stretch>
        </p:blipFill>
        <p:spPr>
          <a:xfrm>
            <a:off x="360000" y="6322646"/>
            <a:ext cx="798393" cy="240392"/>
          </a:xfrm>
          <a:prstGeom prst="rect">
            <a:avLst/>
          </a:prstGeom>
        </p:spPr>
      </p:pic>
      <p:sp>
        <p:nvSpPr>
          <p:cNvPr id="14" name="Slide Number Placeholder 7">
            <a:extLst>
              <a:ext uri="{FF2B5EF4-FFF2-40B4-BE49-F238E27FC236}">
                <a16:creationId xmlns:a16="http://schemas.microsoft.com/office/drawing/2014/main" id="{5E7EDB5A-078D-D012-D3E0-72A45513440D}"/>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
        <p:nvSpPr>
          <p:cNvPr id="10" name="Media Placeholder 9">
            <a:extLst>
              <a:ext uri="{FF2B5EF4-FFF2-40B4-BE49-F238E27FC236}">
                <a16:creationId xmlns:a16="http://schemas.microsoft.com/office/drawing/2014/main" id="{E2E8C622-48D9-8059-1AB0-73056E446AB8}"/>
              </a:ext>
            </a:extLst>
          </p:cNvPr>
          <p:cNvSpPr>
            <a:spLocks noGrp="1" noChangeAspect="1"/>
          </p:cNvSpPr>
          <p:nvPr>
            <p:ph type="media" sz="quarter" idx="13"/>
          </p:nvPr>
        </p:nvSpPr>
        <p:spPr>
          <a:xfrm>
            <a:off x="1285551" y="492257"/>
            <a:ext cx="9620897" cy="5412910"/>
          </a:xfrm>
          <a:prstGeom prst="roundRect">
            <a:avLst/>
          </a:prstGeom>
        </p:spPr>
        <p:txBody>
          <a:bodyPr/>
          <a:lstStyle/>
          <a:p>
            <a:endParaRPr lang="en-US"/>
          </a:p>
        </p:txBody>
      </p:sp>
    </p:spTree>
    <p:extLst>
      <p:ext uri="{BB962C8B-B14F-4D97-AF65-F5344CB8AC3E}">
        <p14:creationId xmlns:p14="http://schemas.microsoft.com/office/powerpoint/2010/main" val="1446030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713135-D016-C86D-56CA-B71D992E10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C27314E-BB80-4076-1633-DC83B8AE9F92}"/>
              </a:ext>
            </a:extLst>
          </p:cNvPr>
          <p:cNvSpPr>
            <a:spLocks noGrp="1"/>
          </p:cNvSpPr>
          <p:nvPr>
            <p:ph type="ctrTitle" hasCustomPrompt="1"/>
          </p:nvPr>
        </p:nvSpPr>
        <p:spPr>
          <a:xfrm>
            <a:off x="360000" y="360000"/>
            <a:ext cx="5581141" cy="4218296"/>
          </a:xfrm>
        </p:spPr>
        <p:txBody>
          <a:bodyPr lIns="0" tIns="0" rIns="0" bIns="0" anchor="t" anchorCtr="0">
            <a:noAutofit/>
          </a:bodyPr>
          <a:lstStyle>
            <a:lvl1pPr algn="l">
              <a:defRPr sz="6600" b="1" i="0">
                <a:latin typeface="Arial" panose="020B0604020202020204" pitchFamily="34" charset="0"/>
                <a:cs typeface="Arial" panose="020B0604020202020204" pitchFamily="34" charset="0"/>
              </a:defRPr>
            </a:lvl1pPr>
          </a:lstStyle>
          <a:p>
            <a:r>
              <a:rPr lang="en-US"/>
              <a:t>Click to add slide title</a:t>
            </a:r>
          </a:p>
        </p:txBody>
      </p:sp>
      <p:sp>
        <p:nvSpPr>
          <p:cNvPr id="3" name="Subtitle 2">
            <a:extLst>
              <a:ext uri="{FF2B5EF4-FFF2-40B4-BE49-F238E27FC236}">
                <a16:creationId xmlns:a16="http://schemas.microsoft.com/office/drawing/2014/main" id="{1925F948-C621-1688-7A4C-9C835B7608E1}"/>
              </a:ext>
            </a:extLst>
          </p:cNvPr>
          <p:cNvSpPr>
            <a:spLocks noGrp="1"/>
          </p:cNvSpPr>
          <p:nvPr>
            <p:ph type="subTitle" idx="1" hasCustomPrompt="1"/>
          </p:nvPr>
        </p:nvSpPr>
        <p:spPr>
          <a:xfrm>
            <a:off x="360000" y="6109642"/>
            <a:ext cx="2346251" cy="388358"/>
          </a:xfrm>
        </p:spPr>
        <p:txBody>
          <a:bodyPr lIns="0" tIns="0" rIns="0" bIns="0" anchor="b">
            <a:noAutofit/>
          </a:bodyPr>
          <a:lstStyle>
            <a:lvl1pPr marL="0" indent="0" algn="l">
              <a:buNone/>
              <a:defRPr sz="11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XX 20XX</a:t>
            </a:r>
          </a:p>
        </p:txBody>
      </p:sp>
    </p:spTree>
    <p:extLst>
      <p:ext uri="{BB962C8B-B14F-4D97-AF65-F5344CB8AC3E}">
        <p14:creationId xmlns:p14="http://schemas.microsoft.com/office/powerpoint/2010/main" val="1053377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7314E-BB80-4076-1633-DC83B8AE9F92}"/>
              </a:ext>
            </a:extLst>
          </p:cNvPr>
          <p:cNvSpPr>
            <a:spLocks noGrp="1"/>
          </p:cNvSpPr>
          <p:nvPr>
            <p:ph type="ctrTitle" hasCustomPrompt="1"/>
          </p:nvPr>
        </p:nvSpPr>
        <p:spPr>
          <a:xfrm>
            <a:off x="360000" y="360000"/>
            <a:ext cx="5581141" cy="6138000"/>
          </a:xfrm>
        </p:spPr>
        <p:txBody>
          <a:bodyPr lIns="0" tIns="0" rIns="0" bIns="0" anchor="ctr" anchorCtr="0">
            <a:noAutofit/>
          </a:bodyPr>
          <a:lstStyle>
            <a:lvl1pPr algn="l">
              <a:defRPr sz="6600" b="1" i="0">
                <a:latin typeface="Arial" panose="020B0604020202020204" pitchFamily="34" charset="0"/>
                <a:cs typeface="Arial" panose="020B0604020202020204" pitchFamily="34" charset="0"/>
              </a:defRPr>
            </a:lvl1pPr>
          </a:lstStyle>
          <a:p>
            <a:r>
              <a:rPr lang="en-US"/>
              <a:t>Thank You Slide</a:t>
            </a:r>
          </a:p>
        </p:txBody>
      </p:sp>
      <p:pic>
        <p:nvPicPr>
          <p:cNvPr id="4" name="Picture 3">
            <a:extLst>
              <a:ext uri="{FF2B5EF4-FFF2-40B4-BE49-F238E27FC236}">
                <a16:creationId xmlns:a16="http://schemas.microsoft.com/office/drawing/2014/main" id="{C3281A47-A32F-1A67-0A37-8D8AEE2CFCF4}"/>
              </a:ext>
            </a:extLst>
          </p:cNvPr>
          <p:cNvPicPr>
            <a:picLocks noChangeAspect="1"/>
          </p:cNvPicPr>
          <p:nvPr userDrawn="1"/>
        </p:nvPicPr>
        <p:blipFill>
          <a:blip r:embed="rId2"/>
          <a:stretch>
            <a:fillRect/>
          </a:stretch>
        </p:blipFill>
        <p:spPr>
          <a:xfrm>
            <a:off x="5818667" y="289347"/>
            <a:ext cx="6066074" cy="6208653"/>
          </a:xfrm>
          <a:prstGeom prst="rect">
            <a:avLst/>
          </a:prstGeom>
        </p:spPr>
      </p:pic>
    </p:spTree>
    <p:extLst>
      <p:ext uri="{BB962C8B-B14F-4D97-AF65-F5344CB8AC3E}">
        <p14:creationId xmlns:p14="http://schemas.microsoft.com/office/powerpoint/2010/main" val="1281172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DAC58F-4D0D-C21A-F05E-C2EA3EF8E579}"/>
              </a:ext>
            </a:extLst>
          </p:cNvPr>
          <p:cNvSpPr>
            <a:spLocks noGrp="1"/>
          </p:cNvSpPr>
          <p:nvPr>
            <p:ph type="dt" sz="half" idx="10"/>
          </p:nvPr>
        </p:nvSpPr>
        <p:spPr/>
        <p:txBody>
          <a:bodyPr/>
          <a:lstStyle/>
          <a:p>
            <a:fld id="{9A4BD9C1-4FB8-FC4A-B41D-71BD9CECE8B4}" type="datetime1">
              <a:rPr lang="en-CA" smtClean="0"/>
              <a:t>2024-10-20</a:t>
            </a:fld>
            <a:endParaRPr lang="en-US"/>
          </a:p>
        </p:txBody>
      </p:sp>
      <p:sp>
        <p:nvSpPr>
          <p:cNvPr id="3" name="Footer Placeholder 2">
            <a:extLst>
              <a:ext uri="{FF2B5EF4-FFF2-40B4-BE49-F238E27FC236}">
                <a16:creationId xmlns:a16="http://schemas.microsoft.com/office/drawing/2014/main" id="{11489CFA-AB42-80E6-F8FF-9B181924FE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3EFEF5-D6CC-E257-88C2-1C536707AC27}"/>
              </a:ext>
            </a:extLst>
          </p:cNvPr>
          <p:cNvSpPr>
            <a:spLocks noGrp="1"/>
          </p:cNvSpPr>
          <p:nvPr>
            <p:ph type="sldNum" sz="quarter" idx="12"/>
          </p:nvPr>
        </p:nvSpPr>
        <p:spPr/>
        <p:txBody>
          <a:bodyPr/>
          <a:lstStyle/>
          <a:p>
            <a:fld id="{2AF6CA79-4308-5844-B1A6-ED1FC888098A}" type="slidenum">
              <a:rPr lang="en-US" smtClean="0"/>
              <a:pPr/>
              <a:t>‹#›</a:t>
            </a:fld>
            <a:endParaRPr lang="en-US"/>
          </a:p>
        </p:txBody>
      </p:sp>
    </p:spTree>
    <p:extLst>
      <p:ext uri="{BB962C8B-B14F-4D97-AF65-F5344CB8AC3E}">
        <p14:creationId xmlns:p14="http://schemas.microsoft.com/office/powerpoint/2010/main" val="2183930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9F8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070D-4A92-D557-52E6-04AD16C88D7C}"/>
              </a:ext>
            </a:extLst>
          </p:cNvPr>
          <p:cNvSpPr>
            <a:spLocks noGrp="1"/>
          </p:cNvSpPr>
          <p:nvPr>
            <p:ph type="ctrTitle" hasCustomPrompt="1"/>
          </p:nvPr>
        </p:nvSpPr>
        <p:spPr>
          <a:xfrm>
            <a:off x="360000" y="359998"/>
            <a:ext cx="8104062" cy="5634401"/>
          </a:xfrm>
        </p:spPr>
        <p:txBody>
          <a:bodyPr lIns="0" tIns="0" rIns="0" bIns="0" anchor="ctr" anchorCtr="0">
            <a:noAutofit/>
          </a:bodyPr>
          <a:lstStyle>
            <a:lvl1pPr algn="l">
              <a:defRPr sz="6000" b="1" i="0">
                <a:latin typeface="Arial" panose="020B0604020202020204" pitchFamily="34" charset="0"/>
                <a:cs typeface="Arial" panose="020B0604020202020204" pitchFamily="34" charset="0"/>
              </a:defRPr>
            </a:lvl1pPr>
          </a:lstStyle>
          <a:p>
            <a:r>
              <a:rPr lang="en-US"/>
              <a:t>Bumper</a:t>
            </a:r>
          </a:p>
        </p:txBody>
      </p:sp>
      <p:pic>
        <p:nvPicPr>
          <p:cNvPr id="3" name="Picture 2">
            <a:extLst>
              <a:ext uri="{FF2B5EF4-FFF2-40B4-BE49-F238E27FC236}">
                <a16:creationId xmlns:a16="http://schemas.microsoft.com/office/drawing/2014/main" id="{9B22415C-641C-1DDF-A3BD-9526B2CDDFB8}"/>
              </a:ext>
            </a:extLst>
          </p:cNvPr>
          <p:cNvPicPr>
            <a:picLocks noChangeAspect="1"/>
          </p:cNvPicPr>
          <p:nvPr userDrawn="1"/>
        </p:nvPicPr>
        <p:blipFill>
          <a:blip r:embed="rId2"/>
          <a:stretch>
            <a:fillRect/>
          </a:stretch>
        </p:blipFill>
        <p:spPr>
          <a:xfrm>
            <a:off x="360000" y="6322646"/>
            <a:ext cx="798393" cy="240392"/>
          </a:xfrm>
          <a:prstGeom prst="rect">
            <a:avLst/>
          </a:prstGeom>
        </p:spPr>
      </p:pic>
      <p:sp>
        <p:nvSpPr>
          <p:cNvPr id="4" name="Pie 3">
            <a:extLst>
              <a:ext uri="{FF2B5EF4-FFF2-40B4-BE49-F238E27FC236}">
                <a16:creationId xmlns:a16="http://schemas.microsoft.com/office/drawing/2014/main" id="{A1BF1FB0-E2BD-C54F-A3D6-5C6FB10E9703}"/>
              </a:ext>
            </a:extLst>
          </p:cNvPr>
          <p:cNvSpPr/>
          <p:nvPr userDrawn="1"/>
        </p:nvSpPr>
        <p:spPr>
          <a:xfrm>
            <a:off x="8760542" y="-1260"/>
            <a:ext cx="6862916" cy="6862916"/>
          </a:xfrm>
          <a:prstGeom prst="pie">
            <a:avLst>
              <a:gd name="adj1" fmla="val 5365475"/>
              <a:gd name="adj2" fmla="val 1620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Slide Number Placeholder 7">
            <a:extLst>
              <a:ext uri="{FF2B5EF4-FFF2-40B4-BE49-F238E27FC236}">
                <a16:creationId xmlns:a16="http://schemas.microsoft.com/office/drawing/2014/main" id="{CF0103AB-5B7F-A5EB-9524-656502D5EF86}"/>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3647008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070D-4A92-D557-52E6-04AD16C88D7C}"/>
              </a:ext>
            </a:extLst>
          </p:cNvPr>
          <p:cNvSpPr>
            <a:spLocks noGrp="1"/>
          </p:cNvSpPr>
          <p:nvPr>
            <p:ph type="ctrTitle" hasCustomPrompt="1"/>
          </p:nvPr>
        </p:nvSpPr>
        <p:spPr>
          <a:xfrm>
            <a:off x="360000" y="359998"/>
            <a:ext cx="8104062" cy="5634401"/>
          </a:xfrm>
        </p:spPr>
        <p:txBody>
          <a:bodyPr lIns="0" tIns="0" rIns="0" bIns="0" anchor="ctr" anchorCtr="0">
            <a:noAutofit/>
          </a:bodyPr>
          <a:lstStyle>
            <a:lvl1pPr algn="l">
              <a:defRPr sz="6000" b="1" i="0">
                <a:solidFill>
                  <a:srgbClr val="EEEEFF"/>
                </a:solidFill>
                <a:latin typeface="Arial" panose="020B0604020202020204" pitchFamily="34" charset="0"/>
                <a:cs typeface="Arial" panose="020B0604020202020204" pitchFamily="34" charset="0"/>
              </a:defRPr>
            </a:lvl1pPr>
          </a:lstStyle>
          <a:p>
            <a:r>
              <a:rPr lang="en-US"/>
              <a:t>Bumper</a:t>
            </a:r>
          </a:p>
        </p:txBody>
      </p:sp>
      <p:sp>
        <p:nvSpPr>
          <p:cNvPr id="4" name="Pie 3">
            <a:extLst>
              <a:ext uri="{FF2B5EF4-FFF2-40B4-BE49-F238E27FC236}">
                <a16:creationId xmlns:a16="http://schemas.microsoft.com/office/drawing/2014/main" id="{154EC896-4A4A-D10C-956C-2CBEC21E3364}"/>
              </a:ext>
            </a:extLst>
          </p:cNvPr>
          <p:cNvSpPr/>
          <p:nvPr userDrawn="1"/>
        </p:nvSpPr>
        <p:spPr>
          <a:xfrm>
            <a:off x="8760542" y="-1260"/>
            <a:ext cx="6862916" cy="6862916"/>
          </a:xfrm>
          <a:prstGeom prst="pie">
            <a:avLst>
              <a:gd name="adj1" fmla="val 5365475"/>
              <a:gd name="adj2" fmla="val 16200000"/>
            </a:avLst>
          </a:prstGeom>
          <a:solidFill>
            <a:srgbClr val="EEE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D6D0B528-336C-87AF-ADBC-8ECDCCAE1917}"/>
              </a:ext>
            </a:extLst>
          </p:cNvPr>
          <p:cNvPicPr>
            <a:picLocks noChangeAspect="1"/>
          </p:cNvPicPr>
          <p:nvPr userDrawn="1"/>
        </p:nvPicPr>
        <p:blipFill>
          <a:blip r:embed="rId2"/>
          <a:stretch>
            <a:fillRect/>
          </a:stretch>
        </p:blipFill>
        <p:spPr>
          <a:xfrm>
            <a:off x="360000" y="6322646"/>
            <a:ext cx="786538" cy="237600"/>
          </a:xfrm>
          <a:prstGeom prst="rect">
            <a:avLst/>
          </a:prstGeom>
        </p:spPr>
      </p:pic>
      <p:sp>
        <p:nvSpPr>
          <p:cNvPr id="9" name="Slide Number Placeholder 7">
            <a:extLst>
              <a:ext uri="{FF2B5EF4-FFF2-40B4-BE49-F238E27FC236}">
                <a16:creationId xmlns:a16="http://schemas.microsoft.com/office/drawing/2014/main" id="{0D2E1533-DC65-750B-B3A5-1EB5185CF29B}"/>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3827262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070D-4A92-D557-52E6-04AD16C88D7C}"/>
              </a:ext>
            </a:extLst>
          </p:cNvPr>
          <p:cNvSpPr>
            <a:spLocks noGrp="1"/>
          </p:cNvSpPr>
          <p:nvPr>
            <p:ph type="ctrTitle" hasCustomPrompt="1"/>
          </p:nvPr>
        </p:nvSpPr>
        <p:spPr>
          <a:xfrm>
            <a:off x="360000" y="359998"/>
            <a:ext cx="8104062" cy="5634401"/>
          </a:xfrm>
        </p:spPr>
        <p:txBody>
          <a:bodyPr lIns="0" tIns="0" rIns="0" bIns="0" anchor="ctr" anchorCtr="0">
            <a:noAutofit/>
          </a:bodyPr>
          <a:lstStyle>
            <a:lvl1pPr algn="l">
              <a:defRPr sz="6000" b="1" i="0">
                <a:solidFill>
                  <a:srgbClr val="F9E1F9"/>
                </a:solidFill>
                <a:latin typeface="Arial" panose="020B0604020202020204" pitchFamily="34" charset="0"/>
                <a:cs typeface="Arial" panose="020B0604020202020204" pitchFamily="34" charset="0"/>
              </a:defRPr>
            </a:lvl1pPr>
          </a:lstStyle>
          <a:p>
            <a:r>
              <a:rPr lang="en-US"/>
              <a:t>Bumper</a:t>
            </a:r>
          </a:p>
        </p:txBody>
      </p:sp>
      <p:sp>
        <p:nvSpPr>
          <p:cNvPr id="4" name="Pie 3">
            <a:extLst>
              <a:ext uri="{FF2B5EF4-FFF2-40B4-BE49-F238E27FC236}">
                <a16:creationId xmlns:a16="http://schemas.microsoft.com/office/drawing/2014/main" id="{154EC896-4A4A-D10C-956C-2CBEC21E3364}"/>
              </a:ext>
            </a:extLst>
          </p:cNvPr>
          <p:cNvSpPr/>
          <p:nvPr userDrawn="1"/>
        </p:nvSpPr>
        <p:spPr>
          <a:xfrm>
            <a:off x="8760542" y="-1260"/>
            <a:ext cx="6862916" cy="6862916"/>
          </a:xfrm>
          <a:prstGeom prst="pie">
            <a:avLst>
              <a:gd name="adj1" fmla="val 5365475"/>
              <a:gd name="adj2" fmla="val 16200000"/>
            </a:avLst>
          </a:prstGeom>
          <a:solidFill>
            <a:srgbClr val="F9E1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D6D0B528-336C-87AF-ADBC-8ECDCCAE1917}"/>
              </a:ext>
            </a:extLst>
          </p:cNvPr>
          <p:cNvPicPr>
            <a:picLocks noChangeAspect="1"/>
          </p:cNvPicPr>
          <p:nvPr userDrawn="1"/>
        </p:nvPicPr>
        <p:blipFill>
          <a:blip r:embed="rId2"/>
          <a:stretch>
            <a:fillRect/>
          </a:stretch>
        </p:blipFill>
        <p:spPr>
          <a:xfrm>
            <a:off x="360000" y="6322646"/>
            <a:ext cx="786538" cy="237600"/>
          </a:xfrm>
          <a:prstGeom prst="rect">
            <a:avLst/>
          </a:prstGeom>
        </p:spPr>
      </p:pic>
      <p:sp>
        <p:nvSpPr>
          <p:cNvPr id="5" name="Slide Number Placeholder 7">
            <a:extLst>
              <a:ext uri="{FF2B5EF4-FFF2-40B4-BE49-F238E27FC236}">
                <a16:creationId xmlns:a16="http://schemas.microsoft.com/office/drawing/2014/main" id="{18190384-2A51-B586-8A8F-DC4CCE0FC764}"/>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2627591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070D-4A92-D557-52E6-04AD16C88D7C}"/>
              </a:ext>
            </a:extLst>
          </p:cNvPr>
          <p:cNvSpPr>
            <a:spLocks noGrp="1"/>
          </p:cNvSpPr>
          <p:nvPr>
            <p:ph type="ctrTitle" hasCustomPrompt="1"/>
          </p:nvPr>
        </p:nvSpPr>
        <p:spPr>
          <a:xfrm>
            <a:off x="360000" y="359998"/>
            <a:ext cx="8104062" cy="5634401"/>
          </a:xfrm>
        </p:spPr>
        <p:txBody>
          <a:bodyPr lIns="0" tIns="0" rIns="0" bIns="0" anchor="ctr" anchorCtr="0">
            <a:noAutofit/>
          </a:bodyPr>
          <a:lstStyle>
            <a:lvl1pPr algn="l">
              <a:defRPr sz="6000" b="1" i="0">
                <a:solidFill>
                  <a:srgbClr val="E6FCEC"/>
                </a:solidFill>
                <a:latin typeface="Arial" panose="020B0604020202020204" pitchFamily="34" charset="0"/>
                <a:cs typeface="Arial" panose="020B0604020202020204" pitchFamily="34" charset="0"/>
              </a:defRPr>
            </a:lvl1pPr>
          </a:lstStyle>
          <a:p>
            <a:r>
              <a:rPr lang="en-US"/>
              <a:t>Bumper</a:t>
            </a:r>
          </a:p>
        </p:txBody>
      </p:sp>
      <p:sp>
        <p:nvSpPr>
          <p:cNvPr id="4" name="Pie 3">
            <a:extLst>
              <a:ext uri="{FF2B5EF4-FFF2-40B4-BE49-F238E27FC236}">
                <a16:creationId xmlns:a16="http://schemas.microsoft.com/office/drawing/2014/main" id="{154EC896-4A4A-D10C-956C-2CBEC21E3364}"/>
              </a:ext>
            </a:extLst>
          </p:cNvPr>
          <p:cNvSpPr/>
          <p:nvPr userDrawn="1"/>
        </p:nvSpPr>
        <p:spPr>
          <a:xfrm>
            <a:off x="8760542" y="-1260"/>
            <a:ext cx="6862916" cy="6862916"/>
          </a:xfrm>
          <a:prstGeom prst="pie">
            <a:avLst>
              <a:gd name="adj1" fmla="val 5365475"/>
              <a:gd name="adj2" fmla="val 16200000"/>
            </a:avLst>
          </a:prstGeom>
          <a:solidFill>
            <a:srgbClr val="E6F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D6D0B528-336C-87AF-ADBC-8ECDCCAE1917}"/>
              </a:ext>
            </a:extLst>
          </p:cNvPr>
          <p:cNvPicPr>
            <a:picLocks noChangeAspect="1"/>
          </p:cNvPicPr>
          <p:nvPr userDrawn="1"/>
        </p:nvPicPr>
        <p:blipFill>
          <a:blip r:embed="rId2"/>
          <a:stretch>
            <a:fillRect/>
          </a:stretch>
        </p:blipFill>
        <p:spPr>
          <a:xfrm>
            <a:off x="360000" y="6322646"/>
            <a:ext cx="786538" cy="237600"/>
          </a:xfrm>
          <a:prstGeom prst="rect">
            <a:avLst/>
          </a:prstGeom>
        </p:spPr>
      </p:pic>
      <p:sp>
        <p:nvSpPr>
          <p:cNvPr id="5" name="Slide Number Placeholder 7">
            <a:extLst>
              <a:ext uri="{FF2B5EF4-FFF2-40B4-BE49-F238E27FC236}">
                <a16:creationId xmlns:a16="http://schemas.microsoft.com/office/drawing/2014/main" id="{EA5D04C2-0A10-056B-ED53-E95653629C2E}"/>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2644979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070D-4A92-D557-52E6-04AD16C88D7C}"/>
              </a:ext>
            </a:extLst>
          </p:cNvPr>
          <p:cNvSpPr>
            <a:spLocks noGrp="1"/>
          </p:cNvSpPr>
          <p:nvPr>
            <p:ph type="ctrTitle" hasCustomPrompt="1"/>
          </p:nvPr>
        </p:nvSpPr>
        <p:spPr>
          <a:xfrm>
            <a:off x="360000" y="359998"/>
            <a:ext cx="8104062" cy="5634401"/>
          </a:xfrm>
        </p:spPr>
        <p:txBody>
          <a:bodyPr lIns="0" tIns="0" rIns="0" bIns="0" anchor="ctr" anchorCtr="0">
            <a:noAutofit/>
          </a:bodyPr>
          <a:lstStyle>
            <a:lvl1pPr algn="l">
              <a:defRPr sz="6000" b="1" i="0">
                <a:solidFill>
                  <a:srgbClr val="FFFFCA"/>
                </a:solidFill>
                <a:latin typeface="Arial" panose="020B0604020202020204" pitchFamily="34" charset="0"/>
                <a:cs typeface="Arial" panose="020B0604020202020204" pitchFamily="34" charset="0"/>
              </a:defRPr>
            </a:lvl1pPr>
          </a:lstStyle>
          <a:p>
            <a:r>
              <a:rPr lang="en-US"/>
              <a:t>Bumper</a:t>
            </a:r>
          </a:p>
        </p:txBody>
      </p:sp>
      <p:sp>
        <p:nvSpPr>
          <p:cNvPr id="4" name="Pie 3">
            <a:extLst>
              <a:ext uri="{FF2B5EF4-FFF2-40B4-BE49-F238E27FC236}">
                <a16:creationId xmlns:a16="http://schemas.microsoft.com/office/drawing/2014/main" id="{154EC896-4A4A-D10C-956C-2CBEC21E3364}"/>
              </a:ext>
            </a:extLst>
          </p:cNvPr>
          <p:cNvSpPr/>
          <p:nvPr userDrawn="1"/>
        </p:nvSpPr>
        <p:spPr>
          <a:xfrm>
            <a:off x="8760542" y="-1260"/>
            <a:ext cx="6862916" cy="6862916"/>
          </a:xfrm>
          <a:prstGeom prst="pie">
            <a:avLst>
              <a:gd name="adj1" fmla="val 5365475"/>
              <a:gd name="adj2" fmla="val 16200000"/>
            </a:avLst>
          </a:prstGeom>
          <a:solidFill>
            <a:srgbClr val="FFFF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D6D0B528-336C-87AF-ADBC-8ECDCCAE1917}"/>
              </a:ext>
            </a:extLst>
          </p:cNvPr>
          <p:cNvPicPr>
            <a:picLocks noChangeAspect="1"/>
          </p:cNvPicPr>
          <p:nvPr userDrawn="1"/>
        </p:nvPicPr>
        <p:blipFill>
          <a:blip r:embed="rId2"/>
          <a:stretch>
            <a:fillRect/>
          </a:stretch>
        </p:blipFill>
        <p:spPr>
          <a:xfrm>
            <a:off x="360000" y="6322646"/>
            <a:ext cx="786538" cy="237600"/>
          </a:xfrm>
          <a:prstGeom prst="rect">
            <a:avLst/>
          </a:prstGeom>
        </p:spPr>
      </p:pic>
      <p:sp>
        <p:nvSpPr>
          <p:cNvPr id="5" name="Slide Number Placeholder 7">
            <a:extLst>
              <a:ext uri="{FF2B5EF4-FFF2-40B4-BE49-F238E27FC236}">
                <a16:creationId xmlns:a16="http://schemas.microsoft.com/office/drawing/2014/main" id="{D30E9EDF-32B7-80C0-3D6D-BB2612A81527}"/>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2737832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F9F8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070D-4A92-D557-52E6-04AD16C88D7C}"/>
              </a:ext>
            </a:extLst>
          </p:cNvPr>
          <p:cNvSpPr>
            <a:spLocks noGrp="1"/>
          </p:cNvSpPr>
          <p:nvPr>
            <p:ph type="ctrTitle" hasCustomPrompt="1"/>
          </p:nvPr>
        </p:nvSpPr>
        <p:spPr>
          <a:xfrm>
            <a:off x="360000" y="359999"/>
            <a:ext cx="8104062" cy="869034"/>
          </a:xfrm>
        </p:spPr>
        <p:txBody>
          <a:bodyPr lIns="0" tIns="0" rIns="0" bIns="0" anchor="t" anchorCtr="0">
            <a:noAutofit/>
          </a:bodyPr>
          <a:lstStyle>
            <a:lvl1pPr algn="l">
              <a:defRPr sz="6000" b="1" i="0">
                <a:latin typeface="Arial" panose="020B0604020202020204" pitchFamily="34" charset="0"/>
                <a:cs typeface="Arial" panose="020B0604020202020204" pitchFamily="34" charset="0"/>
              </a:defRPr>
            </a:lvl1pPr>
          </a:lstStyle>
          <a:p>
            <a:r>
              <a:rPr lang="en-US"/>
              <a:t>AGENDA</a:t>
            </a:r>
          </a:p>
        </p:txBody>
      </p:sp>
      <p:pic>
        <p:nvPicPr>
          <p:cNvPr id="3" name="Picture 2">
            <a:extLst>
              <a:ext uri="{FF2B5EF4-FFF2-40B4-BE49-F238E27FC236}">
                <a16:creationId xmlns:a16="http://schemas.microsoft.com/office/drawing/2014/main" id="{9B22415C-641C-1DDF-A3BD-9526B2CDDFB8}"/>
              </a:ext>
            </a:extLst>
          </p:cNvPr>
          <p:cNvPicPr>
            <a:picLocks noChangeAspect="1"/>
          </p:cNvPicPr>
          <p:nvPr userDrawn="1"/>
        </p:nvPicPr>
        <p:blipFill>
          <a:blip r:embed="rId2"/>
          <a:stretch>
            <a:fillRect/>
          </a:stretch>
        </p:blipFill>
        <p:spPr>
          <a:xfrm>
            <a:off x="360000" y="6322646"/>
            <a:ext cx="798393" cy="240392"/>
          </a:xfrm>
          <a:prstGeom prst="rect">
            <a:avLst/>
          </a:prstGeom>
        </p:spPr>
      </p:pic>
      <p:pic>
        <p:nvPicPr>
          <p:cNvPr id="5" name="Picture 4">
            <a:extLst>
              <a:ext uri="{FF2B5EF4-FFF2-40B4-BE49-F238E27FC236}">
                <a16:creationId xmlns:a16="http://schemas.microsoft.com/office/drawing/2014/main" id="{22D53BD8-D409-5580-F325-8DA3A508B782}"/>
              </a:ext>
            </a:extLst>
          </p:cNvPr>
          <p:cNvPicPr>
            <a:picLocks noChangeAspect="1"/>
          </p:cNvPicPr>
          <p:nvPr userDrawn="1"/>
        </p:nvPicPr>
        <p:blipFill>
          <a:blip r:embed="rId3"/>
          <a:stretch>
            <a:fillRect/>
          </a:stretch>
        </p:blipFill>
        <p:spPr>
          <a:xfrm>
            <a:off x="8204200" y="4191000"/>
            <a:ext cx="3987800" cy="2667000"/>
          </a:xfrm>
          <a:prstGeom prst="rect">
            <a:avLst/>
          </a:prstGeom>
        </p:spPr>
      </p:pic>
      <p:sp>
        <p:nvSpPr>
          <p:cNvPr id="7" name="Text Placeholder 6">
            <a:extLst>
              <a:ext uri="{FF2B5EF4-FFF2-40B4-BE49-F238E27FC236}">
                <a16:creationId xmlns:a16="http://schemas.microsoft.com/office/drawing/2014/main" id="{FF592AC6-8409-E0B2-DBC3-08BC461F9B5F}"/>
              </a:ext>
            </a:extLst>
          </p:cNvPr>
          <p:cNvSpPr>
            <a:spLocks noGrp="1"/>
          </p:cNvSpPr>
          <p:nvPr>
            <p:ph type="body" sz="quarter" idx="10" hasCustomPrompt="1"/>
          </p:nvPr>
        </p:nvSpPr>
        <p:spPr>
          <a:xfrm>
            <a:off x="360363" y="1435100"/>
            <a:ext cx="8104187" cy="4691063"/>
          </a:xfrm>
        </p:spPr>
        <p:txBody>
          <a:bodyPr/>
          <a:lstStyle>
            <a:lvl1pPr marL="514350" indent="-514350">
              <a:buFont typeface="+mj-lt"/>
              <a:buAutoNum type="arabicPeriod"/>
              <a:defRPr/>
            </a:lvl1pPr>
          </a:lstStyle>
          <a:p>
            <a:pPr lvl="0"/>
            <a:r>
              <a:rPr lang="en-US"/>
              <a:t>Item 1</a:t>
            </a:r>
          </a:p>
          <a:p>
            <a:pPr lvl="0"/>
            <a:r>
              <a:rPr lang="en-US"/>
              <a:t>Item 2</a:t>
            </a:r>
          </a:p>
          <a:p>
            <a:pPr lvl="0"/>
            <a:r>
              <a:rPr lang="en-US"/>
              <a:t>Item 3</a:t>
            </a:r>
          </a:p>
          <a:p>
            <a:pPr lvl="0"/>
            <a:r>
              <a:rPr lang="en-US"/>
              <a:t>Item 4</a:t>
            </a:r>
          </a:p>
        </p:txBody>
      </p:sp>
      <p:sp>
        <p:nvSpPr>
          <p:cNvPr id="9" name="Slide Number Placeholder 7">
            <a:extLst>
              <a:ext uri="{FF2B5EF4-FFF2-40B4-BE49-F238E27FC236}">
                <a16:creationId xmlns:a16="http://schemas.microsoft.com/office/drawing/2014/main" id="{E87F1450-85E1-DFBF-C6BA-8B4D485B3F0F}"/>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1680685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rgbClr val="EEEE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070D-4A92-D557-52E6-04AD16C88D7C}"/>
              </a:ext>
            </a:extLst>
          </p:cNvPr>
          <p:cNvSpPr>
            <a:spLocks noGrp="1"/>
          </p:cNvSpPr>
          <p:nvPr>
            <p:ph type="ctrTitle" hasCustomPrompt="1"/>
          </p:nvPr>
        </p:nvSpPr>
        <p:spPr>
          <a:xfrm>
            <a:off x="360000" y="359999"/>
            <a:ext cx="8104062" cy="869034"/>
          </a:xfrm>
        </p:spPr>
        <p:txBody>
          <a:bodyPr lIns="0" tIns="0" rIns="0" bIns="0" anchor="t" anchorCtr="0">
            <a:noAutofit/>
          </a:bodyPr>
          <a:lstStyle>
            <a:lvl1pPr algn="l">
              <a:defRPr sz="6000" b="1" i="0">
                <a:latin typeface="Arial" panose="020B0604020202020204" pitchFamily="34" charset="0"/>
                <a:cs typeface="Arial" panose="020B0604020202020204" pitchFamily="34" charset="0"/>
              </a:defRPr>
            </a:lvl1pPr>
          </a:lstStyle>
          <a:p>
            <a:r>
              <a:rPr lang="en-US"/>
              <a:t>AGENDA</a:t>
            </a:r>
          </a:p>
        </p:txBody>
      </p:sp>
      <p:pic>
        <p:nvPicPr>
          <p:cNvPr id="3" name="Picture 2">
            <a:extLst>
              <a:ext uri="{FF2B5EF4-FFF2-40B4-BE49-F238E27FC236}">
                <a16:creationId xmlns:a16="http://schemas.microsoft.com/office/drawing/2014/main" id="{9B22415C-641C-1DDF-A3BD-9526B2CDDFB8}"/>
              </a:ext>
            </a:extLst>
          </p:cNvPr>
          <p:cNvPicPr>
            <a:picLocks noChangeAspect="1"/>
          </p:cNvPicPr>
          <p:nvPr userDrawn="1"/>
        </p:nvPicPr>
        <p:blipFill>
          <a:blip r:embed="rId2"/>
          <a:stretch>
            <a:fillRect/>
          </a:stretch>
        </p:blipFill>
        <p:spPr>
          <a:xfrm>
            <a:off x="360000" y="6322646"/>
            <a:ext cx="798393" cy="240392"/>
          </a:xfrm>
          <a:prstGeom prst="rect">
            <a:avLst/>
          </a:prstGeom>
        </p:spPr>
      </p:pic>
      <p:sp>
        <p:nvSpPr>
          <p:cNvPr id="7" name="Text Placeholder 6">
            <a:extLst>
              <a:ext uri="{FF2B5EF4-FFF2-40B4-BE49-F238E27FC236}">
                <a16:creationId xmlns:a16="http://schemas.microsoft.com/office/drawing/2014/main" id="{FF592AC6-8409-E0B2-DBC3-08BC461F9B5F}"/>
              </a:ext>
            </a:extLst>
          </p:cNvPr>
          <p:cNvSpPr>
            <a:spLocks noGrp="1"/>
          </p:cNvSpPr>
          <p:nvPr>
            <p:ph type="body" sz="quarter" idx="10" hasCustomPrompt="1"/>
          </p:nvPr>
        </p:nvSpPr>
        <p:spPr>
          <a:xfrm>
            <a:off x="360363" y="1435100"/>
            <a:ext cx="8104187" cy="4691063"/>
          </a:xfrm>
        </p:spPr>
        <p:txBody>
          <a:bodyPr/>
          <a:lstStyle>
            <a:lvl1pPr marL="514350" indent="-514350">
              <a:buFont typeface="+mj-lt"/>
              <a:buAutoNum type="arabicPeriod"/>
              <a:defRPr/>
            </a:lvl1pPr>
          </a:lstStyle>
          <a:p>
            <a:pPr lvl="0"/>
            <a:r>
              <a:rPr lang="en-US"/>
              <a:t>Item 1</a:t>
            </a:r>
          </a:p>
          <a:p>
            <a:pPr lvl="0"/>
            <a:r>
              <a:rPr lang="en-US"/>
              <a:t>Item 2</a:t>
            </a:r>
          </a:p>
          <a:p>
            <a:pPr lvl="0"/>
            <a:r>
              <a:rPr lang="en-US"/>
              <a:t>Item 3</a:t>
            </a:r>
          </a:p>
          <a:p>
            <a:pPr lvl="0"/>
            <a:r>
              <a:rPr lang="en-US"/>
              <a:t>Item 4</a:t>
            </a:r>
          </a:p>
        </p:txBody>
      </p:sp>
      <p:pic>
        <p:nvPicPr>
          <p:cNvPr id="4" name="Picture 3">
            <a:extLst>
              <a:ext uri="{FF2B5EF4-FFF2-40B4-BE49-F238E27FC236}">
                <a16:creationId xmlns:a16="http://schemas.microsoft.com/office/drawing/2014/main" id="{EB5D1669-2409-DBD2-2EBF-A3213DA5589D}"/>
              </a:ext>
            </a:extLst>
          </p:cNvPr>
          <p:cNvPicPr>
            <a:picLocks noChangeAspect="1"/>
          </p:cNvPicPr>
          <p:nvPr userDrawn="1"/>
        </p:nvPicPr>
        <p:blipFill>
          <a:blip r:embed="rId3"/>
          <a:stretch>
            <a:fillRect/>
          </a:stretch>
        </p:blipFill>
        <p:spPr>
          <a:xfrm>
            <a:off x="8165654" y="4186800"/>
            <a:ext cx="4026346" cy="2671200"/>
          </a:xfrm>
          <a:prstGeom prst="rect">
            <a:avLst/>
          </a:prstGeom>
        </p:spPr>
      </p:pic>
      <p:sp>
        <p:nvSpPr>
          <p:cNvPr id="8" name="Slide Number Placeholder 7">
            <a:extLst>
              <a:ext uri="{FF2B5EF4-FFF2-40B4-BE49-F238E27FC236}">
                <a16:creationId xmlns:a16="http://schemas.microsoft.com/office/drawing/2014/main" id="{FC8ECE59-9C42-E956-D5A6-BDD4B2278508}"/>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337980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288164-A101-A677-DD3F-8E93F24E16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7462F-5BF4-87F4-126F-5BA7A8175D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4A280-C34D-315F-FEC2-494940A55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4BD9C1-4FB8-FC4A-B41D-71BD9CECE8B4}" type="datetime1">
              <a:rPr lang="en-CA" smtClean="0"/>
              <a:t>2024-10-20</a:t>
            </a:fld>
            <a:endParaRPr lang="en-US"/>
          </a:p>
        </p:txBody>
      </p:sp>
      <p:sp>
        <p:nvSpPr>
          <p:cNvPr id="5" name="Footer Placeholder 4">
            <a:extLst>
              <a:ext uri="{FF2B5EF4-FFF2-40B4-BE49-F238E27FC236}">
                <a16:creationId xmlns:a16="http://schemas.microsoft.com/office/drawing/2014/main" id="{2F959F42-F1C9-229D-2683-D19E7D4B98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Slide Number Placeholder 7">
            <a:extLst>
              <a:ext uri="{FF2B5EF4-FFF2-40B4-BE49-F238E27FC236}">
                <a16:creationId xmlns:a16="http://schemas.microsoft.com/office/drawing/2014/main" id="{D2FEBC52-DC89-1066-522A-20244770232F}"/>
              </a:ext>
            </a:extLst>
          </p:cNvPr>
          <p:cNvSpPr>
            <a:spLocks noGrp="1"/>
          </p:cNvSpPr>
          <p:nvPr>
            <p:ph type="sldNum" sz="quarter" idx="4"/>
          </p:nvPr>
        </p:nvSpPr>
        <p:spPr>
          <a:xfrm>
            <a:off x="10520516" y="6322647"/>
            <a:ext cx="1311484" cy="240392"/>
          </a:xfrm>
          <a:prstGeom prst="rect">
            <a:avLst/>
          </a:prstGeom>
        </p:spPr>
        <p:txBody>
          <a:bodyPr/>
          <a:lstStyle>
            <a:lvl1pPr algn="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235284717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62"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50" r:id="rId15"/>
    <p:sldLayoutId id="2147483675" r:id="rId16"/>
    <p:sldLayoutId id="2147483676" r:id="rId17"/>
    <p:sldLayoutId id="2147483677" r:id="rId18"/>
    <p:sldLayoutId id="2147483679" r:id="rId19"/>
    <p:sldLayoutId id="2147483680" r:id="rId20"/>
    <p:sldLayoutId id="2147483681"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sv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1.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2.sv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33.jp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9CAB1-388A-83F3-E037-D2553D901FD9}"/>
              </a:ext>
            </a:extLst>
          </p:cNvPr>
          <p:cNvSpPr>
            <a:spLocks noGrp="1"/>
          </p:cNvSpPr>
          <p:nvPr>
            <p:ph type="ctrTitle"/>
          </p:nvPr>
        </p:nvSpPr>
        <p:spPr/>
        <p:txBody>
          <a:bodyPr/>
          <a:lstStyle/>
          <a:p>
            <a:r>
              <a:rPr lang="en-US" dirty="0"/>
              <a:t>Local Government Week</a:t>
            </a:r>
          </a:p>
        </p:txBody>
      </p:sp>
      <p:sp>
        <p:nvSpPr>
          <p:cNvPr id="3" name="Subtitle 2">
            <a:extLst>
              <a:ext uri="{FF2B5EF4-FFF2-40B4-BE49-F238E27FC236}">
                <a16:creationId xmlns:a16="http://schemas.microsoft.com/office/drawing/2014/main" id="{976FC1E1-A231-4498-C8D6-287F1A4FAC15}"/>
              </a:ext>
            </a:extLst>
          </p:cNvPr>
          <p:cNvSpPr>
            <a:spLocks noGrp="1"/>
          </p:cNvSpPr>
          <p:nvPr>
            <p:ph type="subTitle" idx="1"/>
          </p:nvPr>
        </p:nvSpPr>
        <p:spPr>
          <a:xfrm>
            <a:off x="476772" y="4365059"/>
            <a:ext cx="2346251" cy="227024"/>
          </a:xfrm>
        </p:spPr>
        <p:txBody>
          <a:bodyPr/>
          <a:lstStyle/>
          <a:p>
            <a:pPr algn="l"/>
            <a:r>
              <a:rPr lang="en-US" sz="1600" dirty="0"/>
              <a:t>October 21-25, 2024</a:t>
            </a:r>
          </a:p>
        </p:txBody>
      </p:sp>
      <p:pic>
        <p:nvPicPr>
          <p:cNvPr id="5" name="Picture 4" descr="A logo with blue and orange letters&#10;&#10;Description automatically generated">
            <a:extLst>
              <a:ext uri="{FF2B5EF4-FFF2-40B4-BE49-F238E27FC236}">
                <a16:creationId xmlns:a16="http://schemas.microsoft.com/office/drawing/2014/main" id="{806258C9-8094-1329-F7B8-9A693D2F119B}"/>
              </a:ext>
            </a:extLst>
          </p:cNvPr>
          <p:cNvPicPr>
            <a:picLocks noChangeAspect="1"/>
          </p:cNvPicPr>
          <p:nvPr/>
        </p:nvPicPr>
        <p:blipFill>
          <a:blip r:embed="rId3"/>
          <a:stretch>
            <a:fillRect/>
          </a:stretch>
        </p:blipFill>
        <p:spPr>
          <a:xfrm>
            <a:off x="2194795" y="5876221"/>
            <a:ext cx="2738712" cy="889734"/>
          </a:xfrm>
          <a:prstGeom prst="rect">
            <a:avLst/>
          </a:prstGeom>
        </p:spPr>
      </p:pic>
    </p:spTree>
    <p:extLst>
      <p:ext uri="{BB962C8B-B14F-4D97-AF65-F5344CB8AC3E}">
        <p14:creationId xmlns:p14="http://schemas.microsoft.com/office/powerpoint/2010/main" val="203251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60387-9BC4-29D9-02E7-CCA4151736A3}"/>
              </a:ext>
            </a:extLst>
          </p:cNvPr>
          <p:cNvSpPr>
            <a:spLocks noGrp="1"/>
          </p:cNvSpPr>
          <p:nvPr>
            <p:ph type="title"/>
          </p:nvPr>
        </p:nvSpPr>
        <p:spPr/>
        <p:txBody>
          <a:bodyPr/>
          <a:lstStyle/>
          <a:p>
            <a:r>
              <a:rPr lang="en-US" dirty="0"/>
              <a:t>Trustee Committees</a:t>
            </a:r>
          </a:p>
        </p:txBody>
      </p:sp>
      <p:sp>
        <p:nvSpPr>
          <p:cNvPr id="3" name="Text Placeholder 2">
            <a:extLst>
              <a:ext uri="{FF2B5EF4-FFF2-40B4-BE49-F238E27FC236}">
                <a16:creationId xmlns:a16="http://schemas.microsoft.com/office/drawing/2014/main" id="{05CDE3B7-FD60-4223-9A67-4566C05301EC}"/>
              </a:ext>
            </a:extLst>
          </p:cNvPr>
          <p:cNvSpPr>
            <a:spLocks noGrp="1"/>
          </p:cNvSpPr>
          <p:nvPr>
            <p:ph type="body" sz="quarter" idx="10"/>
          </p:nvPr>
        </p:nvSpPr>
        <p:spPr/>
        <p:txBody>
          <a:bodyPr/>
          <a:lstStyle/>
          <a:p>
            <a:pPr marL="342900" indent="-342900">
              <a:buFont typeface="Arial" panose="020B0604020202020204" pitchFamily="34" charset="0"/>
              <a:buChar char="•"/>
            </a:pPr>
            <a:r>
              <a:rPr lang="en-CA" dirty="0"/>
              <a:t>TDSB Trustees meet at least nine times during the year for regular meetings of all trustees. There are also three standing committees and one permanent committee that meet and present reports at the regular Board meetings.</a:t>
            </a:r>
          </a:p>
          <a:p>
            <a:pPr marL="342900" indent="-342900">
              <a:buFont typeface="Arial" panose="020B0604020202020204" pitchFamily="34" charset="0"/>
              <a:buChar char="•"/>
            </a:pPr>
            <a:r>
              <a:rPr lang="en-CA" dirty="0"/>
              <a:t>Board and committee meetings are live broadcast.</a:t>
            </a:r>
          </a:p>
          <a:p>
            <a:pPr marL="342900" indent="-342900">
              <a:buFont typeface="Arial" panose="020B0604020202020204" pitchFamily="34" charset="0"/>
              <a:buChar char="•"/>
            </a:pPr>
            <a:r>
              <a:rPr lang="en-CA" dirty="0"/>
              <a:t>Members of the public are invited to bring forward issues and concerns to the appropriate standing committee through the delegation process.  </a:t>
            </a:r>
          </a:p>
          <a:p>
            <a:pPr marL="342900" indent="-342900">
              <a:buFont typeface="Arial" panose="020B0604020202020204" pitchFamily="34" charset="0"/>
              <a:buChar char="•"/>
            </a:pPr>
            <a:r>
              <a:rPr lang="en-CA" dirty="0"/>
              <a:t>The delegation procedure helps manage this process and ensures a fair and equal forum. </a:t>
            </a:r>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2D8699AA-8A09-E156-29CE-21F07CF49C8A}"/>
              </a:ext>
            </a:extLst>
          </p:cNvPr>
          <p:cNvSpPr>
            <a:spLocks noGrp="1"/>
          </p:cNvSpPr>
          <p:nvPr>
            <p:ph type="sldNum" sz="quarter" idx="12"/>
          </p:nvPr>
        </p:nvSpPr>
        <p:spPr/>
        <p:txBody>
          <a:bodyPr/>
          <a:lstStyle/>
          <a:p>
            <a:fld id="{2AF6CA79-4308-5844-B1A6-ED1FC888098A}" type="slidenum">
              <a:rPr lang="en-US" smtClean="0"/>
              <a:pPr/>
              <a:t>10</a:t>
            </a:fld>
            <a:endParaRPr lang="en-US"/>
          </a:p>
        </p:txBody>
      </p:sp>
    </p:spTree>
    <p:extLst>
      <p:ext uri="{BB962C8B-B14F-4D97-AF65-F5344CB8AC3E}">
        <p14:creationId xmlns:p14="http://schemas.microsoft.com/office/powerpoint/2010/main" val="949110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5A44E-AB89-24B1-C758-C269EF15EA30}"/>
              </a:ext>
            </a:extLst>
          </p:cNvPr>
          <p:cNvSpPr>
            <a:spLocks noGrp="1"/>
          </p:cNvSpPr>
          <p:nvPr>
            <p:ph type="title"/>
          </p:nvPr>
        </p:nvSpPr>
        <p:spPr/>
        <p:txBody>
          <a:bodyPr/>
          <a:lstStyle/>
          <a:p>
            <a:r>
              <a:rPr lang="en-US" dirty="0"/>
              <a:t>Multi-Year Strategic Plan</a:t>
            </a:r>
          </a:p>
        </p:txBody>
      </p:sp>
      <p:pic>
        <p:nvPicPr>
          <p:cNvPr id="5" name="Picture 4">
            <a:extLst>
              <a:ext uri="{FF2B5EF4-FFF2-40B4-BE49-F238E27FC236}">
                <a16:creationId xmlns:a16="http://schemas.microsoft.com/office/drawing/2014/main" id="{8E0A2404-FC07-81CE-748A-B66E41DD10C8}"/>
              </a:ext>
            </a:extLst>
          </p:cNvPr>
          <p:cNvPicPr>
            <a:picLocks noChangeAspect="1"/>
          </p:cNvPicPr>
          <p:nvPr/>
        </p:nvPicPr>
        <p:blipFill>
          <a:blip r:embed="rId3"/>
          <a:stretch>
            <a:fillRect/>
          </a:stretch>
        </p:blipFill>
        <p:spPr>
          <a:xfrm>
            <a:off x="6289964" y="680501"/>
            <a:ext cx="5541673" cy="5519297"/>
          </a:xfrm>
          <a:prstGeom prst="rect">
            <a:avLst/>
          </a:prstGeom>
        </p:spPr>
      </p:pic>
      <p:sp>
        <p:nvSpPr>
          <p:cNvPr id="3" name="Text Placeholder 2">
            <a:extLst>
              <a:ext uri="{FF2B5EF4-FFF2-40B4-BE49-F238E27FC236}">
                <a16:creationId xmlns:a16="http://schemas.microsoft.com/office/drawing/2014/main" id="{83662343-0F2B-3B22-B10C-B5F049C5E998}"/>
              </a:ext>
            </a:extLst>
          </p:cNvPr>
          <p:cNvSpPr>
            <a:spLocks noGrp="1"/>
          </p:cNvSpPr>
          <p:nvPr>
            <p:ph type="body" sz="quarter" idx="10"/>
          </p:nvPr>
        </p:nvSpPr>
        <p:spPr>
          <a:xfrm>
            <a:off x="360363" y="1476169"/>
            <a:ext cx="5084473" cy="4600781"/>
          </a:xfrm>
        </p:spPr>
        <p:txBody>
          <a:bodyPr/>
          <a:lstStyle/>
          <a:p>
            <a:r>
              <a:rPr lang="en-CA" b="1" dirty="0"/>
              <a:t>Mission –</a:t>
            </a:r>
          </a:p>
          <a:p>
            <a:pPr>
              <a:lnSpc>
                <a:spcPct val="135000"/>
              </a:lnSpc>
            </a:pPr>
            <a:r>
              <a:rPr lang="en-CA" dirty="0"/>
              <a:t>To enable all students to reach high levels of achievement and well-being and to acquire the knowledge, skills and values they need to become responsible, contributing members of a democratic and sustainable society.</a:t>
            </a:r>
          </a:p>
          <a:p>
            <a:endParaRPr lang="en-US" dirty="0"/>
          </a:p>
        </p:txBody>
      </p:sp>
      <p:sp>
        <p:nvSpPr>
          <p:cNvPr id="4" name="Slide Number Placeholder 3">
            <a:extLst>
              <a:ext uri="{FF2B5EF4-FFF2-40B4-BE49-F238E27FC236}">
                <a16:creationId xmlns:a16="http://schemas.microsoft.com/office/drawing/2014/main" id="{1DACD746-B868-7F2E-E3AB-D44C80AFB208}"/>
              </a:ext>
            </a:extLst>
          </p:cNvPr>
          <p:cNvSpPr>
            <a:spLocks noGrp="1"/>
          </p:cNvSpPr>
          <p:nvPr>
            <p:ph type="sldNum" sz="quarter" idx="12"/>
          </p:nvPr>
        </p:nvSpPr>
        <p:spPr/>
        <p:txBody>
          <a:bodyPr/>
          <a:lstStyle/>
          <a:p>
            <a:fld id="{2AF6CA79-4308-5844-B1A6-ED1FC888098A}" type="slidenum">
              <a:rPr lang="en-US" smtClean="0"/>
              <a:pPr/>
              <a:t>11</a:t>
            </a:fld>
            <a:endParaRPr lang="en-US"/>
          </a:p>
        </p:txBody>
      </p:sp>
    </p:spTree>
    <p:extLst>
      <p:ext uri="{BB962C8B-B14F-4D97-AF65-F5344CB8AC3E}">
        <p14:creationId xmlns:p14="http://schemas.microsoft.com/office/powerpoint/2010/main" val="318895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B948-F30E-CC83-B942-D08CE9CF9348}"/>
              </a:ext>
            </a:extLst>
          </p:cNvPr>
          <p:cNvSpPr>
            <a:spLocks noGrp="1"/>
          </p:cNvSpPr>
          <p:nvPr>
            <p:ph type="title"/>
          </p:nvPr>
        </p:nvSpPr>
        <p:spPr/>
        <p:txBody>
          <a:bodyPr/>
          <a:lstStyle/>
          <a:p>
            <a:r>
              <a:rPr lang="en-US" dirty="0"/>
              <a:t>Student Census Results</a:t>
            </a:r>
          </a:p>
        </p:txBody>
      </p:sp>
      <p:pic>
        <p:nvPicPr>
          <p:cNvPr id="5" name="Picture 4">
            <a:extLst>
              <a:ext uri="{FF2B5EF4-FFF2-40B4-BE49-F238E27FC236}">
                <a16:creationId xmlns:a16="http://schemas.microsoft.com/office/drawing/2014/main" id="{3E807627-59B5-5187-B6C7-22D61FB62735}"/>
              </a:ext>
            </a:extLst>
          </p:cNvPr>
          <p:cNvPicPr>
            <a:picLocks noChangeAspect="1"/>
          </p:cNvPicPr>
          <p:nvPr/>
        </p:nvPicPr>
        <p:blipFill>
          <a:blip r:embed="rId3"/>
          <a:stretch>
            <a:fillRect/>
          </a:stretch>
        </p:blipFill>
        <p:spPr>
          <a:xfrm>
            <a:off x="1482435" y="1359852"/>
            <a:ext cx="9606946" cy="2903182"/>
          </a:xfrm>
          <a:prstGeom prst="rect">
            <a:avLst/>
          </a:prstGeom>
        </p:spPr>
      </p:pic>
      <p:sp>
        <p:nvSpPr>
          <p:cNvPr id="4" name="Slide Number Placeholder 3">
            <a:extLst>
              <a:ext uri="{FF2B5EF4-FFF2-40B4-BE49-F238E27FC236}">
                <a16:creationId xmlns:a16="http://schemas.microsoft.com/office/drawing/2014/main" id="{3EB316E8-9367-5845-E63D-D35FE232F9C4}"/>
              </a:ext>
            </a:extLst>
          </p:cNvPr>
          <p:cNvSpPr>
            <a:spLocks noGrp="1"/>
          </p:cNvSpPr>
          <p:nvPr>
            <p:ph type="sldNum" sz="quarter" idx="12"/>
          </p:nvPr>
        </p:nvSpPr>
        <p:spPr/>
        <p:txBody>
          <a:bodyPr/>
          <a:lstStyle/>
          <a:p>
            <a:fld id="{2AF6CA79-4308-5844-B1A6-ED1FC888098A}" type="slidenum">
              <a:rPr lang="en-US" smtClean="0"/>
              <a:pPr/>
              <a:t>12</a:t>
            </a:fld>
            <a:endParaRPr lang="en-US"/>
          </a:p>
        </p:txBody>
      </p:sp>
      <p:pic>
        <p:nvPicPr>
          <p:cNvPr id="6" name="Picture 5">
            <a:extLst>
              <a:ext uri="{FF2B5EF4-FFF2-40B4-BE49-F238E27FC236}">
                <a16:creationId xmlns:a16="http://schemas.microsoft.com/office/drawing/2014/main" id="{322861F0-45BC-D29D-759A-5F436146FC50}"/>
              </a:ext>
            </a:extLst>
          </p:cNvPr>
          <p:cNvPicPr>
            <a:picLocks noChangeAspect="1"/>
          </p:cNvPicPr>
          <p:nvPr/>
        </p:nvPicPr>
        <p:blipFill>
          <a:blip r:embed="rId4"/>
          <a:stretch>
            <a:fillRect/>
          </a:stretch>
        </p:blipFill>
        <p:spPr>
          <a:xfrm>
            <a:off x="1482435" y="4263034"/>
            <a:ext cx="9606946" cy="2444708"/>
          </a:xfrm>
          <a:prstGeom prst="rect">
            <a:avLst/>
          </a:prstGeom>
        </p:spPr>
      </p:pic>
    </p:spTree>
    <p:extLst>
      <p:ext uri="{BB962C8B-B14F-4D97-AF65-F5344CB8AC3E}">
        <p14:creationId xmlns:p14="http://schemas.microsoft.com/office/powerpoint/2010/main" val="1006639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138B00-2EB7-CD1C-0744-C184F9EC60AB}"/>
              </a:ext>
            </a:extLst>
          </p:cNvPr>
          <p:cNvSpPr>
            <a:spLocks noGrp="1"/>
          </p:cNvSpPr>
          <p:nvPr>
            <p:ph type="ctrTitle"/>
          </p:nvPr>
        </p:nvSpPr>
        <p:spPr/>
        <p:txBody>
          <a:bodyPr/>
          <a:lstStyle/>
          <a:p>
            <a:r>
              <a:rPr lang="en-US" dirty="0"/>
              <a:t>So, what do trustees do?</a:t>
            </a:r>
          </a:p>
        </p:txBody>
      </p:sp>
      <p:sp>
        <p:nvSpPr>
          <p:cNvPr id="4" name="Text Placeholder 3">
            <a:extLst>
              <a:ext uri="{FF2B5EF4-FFF2-40B4-BE49-F238E27FC236}">
                <a16:creationId xmlns:a16="http://schemas.microsoft.com/office/drawing/2014/main" id="{861F2893-1EA1-DA28-80C1-31D0637CE26A}"/>
              </a:ext>
            </a:extLst>
          </p:cNvPr>
          <p:cNvSpPr>
            <a:spLocks noGrp="1"/>
          </p:cNvSpPr>
          <p:nvPr>
            <p:ph type="body" sz="quarter" idx="11"/>
          </p:nvPr>
        </p:nvSpPr>
        <p:spPr/>
        <p:txBody>
          <a:bodyPr/>
          <a:lstStyle/>
          <a:p>
            <a:r>
              <a:rPr lang="en-US" dirty="0"/>
              <a:t>We’re here to support you and bring the concerns of students, parents and community to the attention of the board.</a:t>
            </a:r>
          </a:p>
        </p:txBody>
      </p:sp>
      <p:sp>
        <p:nvSpPr>
          <p:cNvPr id="2" name="Slide Number Placeholder 1">
            <a:extLst>
              <a:ext uri="{FF2B5EF4-FFF2-40B4-BE49-F238E27FC236}">
                <a16:creationId xmlns:a16="http://schemas.microsoft.com/office/drawing/2014/main" id="{8D4E988F-90DB-8823-A68B-D1029CB33210}"/>
              </a:ext>
            </a:extLst>
          </p:cNvPr>
          <p:cNvSpPr>
            <a:spLocks noGrp="1"/>
          </p:cNvSpPr>
          <p:nvPr>
            <p:ph type="sldNum" sz="quarter" idx="12"/>
          </p:nvPr>
        </p:nvSpPr>
        <p:spPr>
          <a:xfrm>
            <a:off x="10520516" y="6322647"/>
            <a:ext cx="1311484" cy="240392"/>
          </a:xfrm>
        </p:spPr>
        <p:txBody>
          <a:bodyPr/>
          <a:lstStyle/>
          <a:p>
            <a:fld id="{2AF6CA79-4308-5844-B1A6-ED1FC888098A}" type="slidenum">
              <a:rPr lang="en-US" smtClean="0"/>
              <a:pPr/>
              <a:t>13</a:t>
            </a:fld>
            <a:endParaRPr lang="en-US"/>
          </a:p>
        </p:txBody>
      </p:sp>
      <p:pic>
        <p:nvPicPr>
          <p:cNvPr id="9" name="Picture Placeholder 8" descr="A group of people sitting around a table&#10;&#10;Description automatically generated">
            <a:extLst>
              <a:ext uri="{FF2B5EF4-FFF2-40B4-BE49-F238E27FC236}">
                <a16:creationId xmlns:a16="http://schemas.microsoft.com/office/drawing/2014/main" id="{FE8937B4-F7B8-D59C-60DF-768E96891653}"/>
              </a:ext>
            </a:extLst>
          </p:cNvPr>
          <p:cNvPicPr>
            <a:picLocks noGrp="1" noChangeAspect="1"/>
          </p:cNvPicPr>
          <p:nvPr>
            <p:ph type="pic" sz="quarter" idx="10"/>
          </p:nvPr>
        </p:nvPicPr>
        <p:blipFill>
          <a:blip r:embed="rId3"/>
          <a:srcRect l="5838" r="5838"/>
          <a:stretch>
            <a:fillRect/>
          </a:stretch>
        </p:blipFill>
        <p:spPr/>
      </p:pic>
    </p:spTree>
    <p:extLst>
      <p:ext uri="{BB962C8B-B14F-4D97-AF65-F5344CB8AC3E}">
        <p14:creationId xmlns:p14="http://schemas.microsoft.com/office/powerpoint/2010/main" val="797151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40E2089-6730-5ECE-355C-05D31AB579CB}"/>
              </a:ext>
            </a:extLst>
          </p:cNvPr>
          <p:cNvPicPr>
            <a:picLocks noGrp="1" noChangeAspect="1"/>
          </p:cNvPicPr>
          <p:nvPr>
            <p:ph type="pic" sz="quarter" idx="10"/>
          </p:nvPr>
        </p:nvPicPr>
        <p:blipFill>
          <a:blip r:embed="rId3"/>
          <a:srcRect r="1" b="2037"/>
          <a:stretch/>
        </p:blipFill>
        <p:spPr>
          <a:xfrm>
            <a:off x="734876" y="1306880"/>
            <a:ext cx="5361124" cy="4044031"/>
          </a:xfrm>
          <a:prstGeom prst="rect">
            <a:avLst/>
          </a:prstGeom>
          <a:noFill/>
        </p:spPr>
      </p:pic>
      <p:sp>
        <p:nvSpPr>
          <p:cNvPr id="11" name="Title 2">
            <a:extLst>
              <a:ext uri="{FF2B5EF4-FFF2-40B4-BE49-F238E27FC236}">
                <a16:creationId xmlns:a16="http://schemas.microsoft.com/office/drawing/2014/main" id="{BAEB38AA-5A8D-27BF-D70C-CCE3DCDFD1DF}"/>
              </a:ext>
            </a:extLst>
          </p:cNvPr>
          <p:cNvSpPr>
            <a:spLocks noGrp="1"/>
          </p:cNvSpPr>
          <p:nvPr>
            <p:ph type="ctrTitle"/>
          </p:nvPr>
        </p:nvSpPr>
        <p:spPr>
          <a:xfrm>
            <a:off x="6656800" y="360000"/>
            <a:ext cx="5175199" cy="672388"/>
          </a:xfrm>
        </p:spPr>
        <p:txBody>
          <a:bodyPr/>
          <a:lstStyle/>
          <a:p>
            <a:r>
              <a:rPr lang="en-US" dirty="0"/>
              <a:t>We Believe in Community</a:t>
            </a:r>
          </a:p>
        </p:txBody>
      </p:sp>
      <p:sp>
        <p:nvSpPr>
          <p:cNvPr id="4" name="Text Placeholder 3">
            <a:extLst>
              <a:ext uri="{FF2B5EF4-FFF2-40B4-BE49-F238E27FC236}">
                <a16:creationId xmlns:a16="http://schemas.microsoft.com/office/drawing/2014/main" id="{B37D162B-A02C-7608-2D1E-62B431167C17}"/>
              </a:ext>
            </a:extLst>
          </p:cNvPr>
          <p:cNvSpPr>
            <a:spLocks noGrp="1"/>
          </p:cNvSpPr>
          <p:nvPr>
            <p:ph type="body" sz="quarter" idx="12"/>
          </p:nvPr>
        </p:nvSpPr>
        <p:spPr>
          <a:xfrm>
            <a:off x="6656438" y="1700212"/>
            <a:ext cx="5175199" cy="4797788"/>
          </a:xfrm>
        </p:spPr>
        <p:txBody>
          <a:bodyPr>
            <a:normAutofit/>
          </a:bodyPr>
          <a:lstStyle/>
          <a:p>
            <a:r>
              <a:rPr lang="en-CA" dirty="0"/>
              <a:t>The TDSB engages with organizations from many sectors to enhance student success, professional learning and the educational environment.  </a:t>
            </a:r>
          </a:p>
          <a:p>
            <a:r>
              <a:rPr lang="en-CA" dirty="0"/>
              <a:t>Our partners include community organizations, post-secondary institutions, businesses, charitable foundations, health agencies, arts organizations and social service agencies. </a:t>
            </a:r>
          </a:p>
          <a:p>
            <a:r>
              <a:rPr lang="en-CA" dirty="0"/>
              <a:t>These working relationships with external agencies are considered either educational, business and/or facilities arrangements. </a:t>
            </a:r>
          </a:p>
          <a:p>
            <a:r>
              <a:rPr lang="en-CA" dirty="0"/>
              <a:t>Educational Partnership Office www.tdsb.on.ca/partnership</a:t>
            </a:r>
          </a:p>
          <a:p>
            <a:endParaRPr lang="en-US" sz="1900" dirty="0"/>
          </a:p>
        </p:txBody>
      </p:sp>
      <p:sp>
        <p:nvSpPr>
          <p:cNvPr id="5" name="Slide Number Placeholder 4">
            <a:extLst>
              <a:ext uri="{FF2B5EF4-FFF2-40B4-BE49-F238E27FC236}">
                <a16:creationId xmlns:a16="http://schemas.microsoft.com/office/drawing/2014/main" id="{8C18E0C7-6F7F-0F42-D327-62EA1BAEE747}"/>
              </a:ext>
            </a:extLst>
          </p:cNvPr>
          <p:cNvSpPr>
            <a:spLocks noGrp="1"/>
          </p:cNvSpPr>
          <p:nvPr>
            <p:ph type="sldNum" sz="quarter" idx="13"/>
          </p:nvPr>
        </p:nvSpPr>
        <p:spPr>
          <a:xfrm>
            <a:off x="11385754" y="6322646"/>
            <a:ext cx="446245" cy="240392"/>
          </a:xfrm>
        </p:spPr>
        <p:txBody>
          <a:bodyPr anchor="b">
            <a:normAutofit/>
          </a:bodyPr>
          <a:lstStyle/>
          <a:p>
            <a:pPr>
              <a:spcAft>
                <a:spcPts val="600"/>
              </a:spcAft>
            </a:pPr>
            <a:fld id="{2AF6CA79-4308-5844-B1A6-ED1FC888098A}" type="slidenum">
              <a:rPr lang="en-US" smtClean="0"/>
              <a:pPr>
                <a:spcAft>
                  <a:spcPts val="600"/>
                </a:spcAft>
              </a:pPr>
              <a:t>14</a:t>
            </a:fld>
            <a:endParaRPr lang="en-US"/>
          </a:p>
        </p:txBody>
      </p:sp>
    </p:spTree>
    <p:extLst>
      <p:ext uri="{BB962C8B-B14F-4D97-AF65-F5344CB8AC3E}">
        <p14:creationId xmlns:p14="http://schemas.microsoft.com/office/powerpoint/2010/main" val="391838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A4EB536-84AB-9915-DCAD-7DC0B7AFDEF3}"/>
              </a:ext>
            </a:extLst>
          </p:cNvPr>
          <p:cNvPicPr>
            <a:picLocks noGrp="1" noChangeAspect="1"/>
          </p:cNvPicPr>
          <p:nvPr>
            <p:ph type="pic" sz="quarter" idx="10"/>
          </p:nvPr>
        </p:nvPicPr>
        <p:blipFill>
          <a:blip r:embed="rId3"/>
          <a:srcRect l="5767" r="5767"/>
          <a:stretch/>
        </p:blipFill>
        <p:spPr/>
      </p:pic>
      <p:sp>
        <p:nvSpPr>
          <p:cNvPr id="5" name="Slide Number Placeholder 4">
            <a:extLst>
              <a:ext uri="{FF2B5EF4-FFF2-40B4-BE49-F238E27FC236}">
                <a16:creationId xmlns:a16="http://schemas.microsoft.com/office/drawing/2014/main" id="{87343F33-E264-0A6F-4041-34AA3252F2B9}"/>
              </a:ext>
            </a:extLst>
          </p:cNvPr>
          <p:cNvSpPr>
            <a:spLocks noGrp="1"/>
          </p:cNvSpPr>
          <p:nvPr>
            <p:ph type="sldNum" sz="quarter" idx="12"/>
          </p:nvPr>
        </p:nvSpPr>
        <p:spPr/>
        <p:txBody>
          <a:bodyPr/>
          <a:lstStyle/>
          <a:p>
            <a:fld id="{2AF6CA79-4308-5844-B1A6-ED1FC888098A}" type="slidenum">
              <a:rPr lang="en-US" smtClean="0"/>
              <a:pPr/>
              <a:t>15</a:t>
            </a:fld>
            <a:endParaRPr lang="en-US"/>
          </a:p>
        </p:txBody>
      </p:sp>
      <p:sp>
        <p:nvSpPr>
          <p:cNvPr id="9" name="Rectangle: Rounded Corners 19">
            <a:extLst>
              <a:ext uri="{FF2B5EF4-FFF2-40B4-BE49-F238E27FC236}">
                <a16:creationId xmlns:a16="http://schemas.microsoft.com/office/drawing/2014/main" id="{6A0A1A37-9358-C875-BB12-7A2EFFE4CBE4}"/>
              </a:ext>
            </a:extLst>
          </p:cNvPr>
          <p:cNvSpPr/>
          <p:nvPr/>
        </p:nvSpPr>
        <p:spPr>
          <a:xfrm>
            <a:off x="7029478" y="1193800"/>
            <a:ext cx="4229044" cy="1376648"/>
          </a:xfrm>
          <a:prstGeom prst="roundRect">
            <a:avLst/>
          </a:prstGeom>
          <a:solidFill>
            <a:srgbClr val="D64FA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Student achievement and well-being.</a:t>
            </a:r>
          </a:p>
        </p:txBody>
      </p:sp>
      <p:sp>
        <p:nvSpPr>
          <p:cNvPr id="10" name="Rectangle: Rounded Corners 20">
            <a:extLst>
              <a:ext uri="{FF2B5EF4-FFF2-40B4-BE49-F238E27FC236}">
                <a16:creationId xmlns:a16="http://schemas.microsoft.com/office/drawing/2014/main" id="{17632853-4C61-A6F8-1A76-5F418A7F0F29}"/>
              </a:ext>
            </a:extLst>
          </p:cNvPr>
          <p:cNvSpPr/>
          <p:nvPr/>
        </p:nvSpPr>
        <p:spPr>
          <a:xfrm>
            <a:off x="7029478" y="2720263"/>
            <a:ext cx="4229044" cy="1473323"/>
          </a:xfrm>
          <a:prstGeom prst="roundRect">
            <a:avLst/>
          </a:prstGeom>
          <a:solidFill>
            <a:srgbClr val="1869B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a:solidFill>
                  <a:schemeClr val="bg1"/>
                </a:solidFill>
                <a:latin typeface="Arial" panose="020B0604020202020204" pitchFamily="34" charset="0"/>
                <a:cs typeface="Arial" panose="020B0604020202020204" pitchFamily="34" charset="0"/>
              </a:rPr>
              <a:t>Ensuring effective stewardship of the board’s resources.</a:t>
            </a:r>
          </a:p>
        </p:txBody>
      </p:sp>
      <p:sp>
        <p:nvSpPr>
          <p:cNvPr id="11" name="Rectangle: Rounded Corners 21">
            <a:extLst>
              <a:ext uri="{FF2B5EF4-FFF2-40B4-BE49-F238E27FC236}">
                <a16:creationId xmlns:a16="http://schemas.microsoft.com/office/drawing/2014/main" id="{7FBF801A-31B8-407E-E553-F32D5BF756BF}"/>
              </a:ext>
            </a:extLst>
          </p:cNvPr>
          <p:cNvSpPr/>
          <p:nvPr/>
        </p:nvSpPr>
        <p:spPr>
          <a:xfrm>
            <a:off x="7029478" y="4343400"/>
            <a:ext cx="4229044" cy="1473323"/>
          </a:xfrm>
          <a:prstGeom prst="roundRect">
            <a:avLst/>
          </a:prstGeom>
          <a:solidFill>
            <a:srgbClr val="1CB3B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a:solidFill>
                  <a:schemeClr val="bg1"/>
                </a:solidFill>
                <a:latin typeface="Arial" panose="020B0604020202020204" pitchFamily="34" charset="0"/>
                <a:cs typeface="Arial" panose="020B0604020202020204" pitchFamily="34" charset="0"/>
              </a:rPr>
              <a:t>Delivering effective and appropriate education programs for their students.</a:t>
            </a:r>
          </a:p>
        </p:txBody>
      </p:sp>
    </p:spTree>
    <p:extLst>
      <p:ext uri="{BB962C8B-B14F-4D97-AF65-F5344CB8AC3E}">
        <p14:creationId xmlns:p14="http://schemas.microsoft.com/office/powerpoint/2010/main" val="2583773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78400" y="0"/>
            <a:ext cx="3576717" cy="6858000"/>
            <a:chOff x="0" y="0"/>
            <a:chExt cx="7153435" cy="13716000"/>
          </a:xfrm>
        </p:grpSpPr>
        <p:pic>
          <p:nvPicPr>
            <p:cNvPr id="3" name="Picture 3"/>
            <p:cNvPicPr>
              <a:picLocks noChangeAspect="1"/>
            </p:cNvPicPr>
            <p:nvPr/>
          </p:nvPicPr>
          <p:blipFill>
            <a:blip r:embed="rId3"/>
            <a:srcRect l="10811" r="10811"/>
            <a:stretch>
              <a:fillRect/>
            </a:stretch>
          </p:blipFill>
          <p:spPr>
            <a:xfrm>
              <a:off x="0" y="0"/>
              <a:ext cx="7153435" cy="13716000"/>
            </a:xfrm>
            <a:prstGeom prst="rect">
              <a:avLst/>
            </a:prstGeom>
          </p:spPr>
        </p:pic>
      </p:grpSp>
      <p:grpSp>
        <p:nvGrpSpPr>
          <p:cNvPr id="4" name="Group 4"/>
          <p:cNvGrpSpPr/>
          <p:nvPr/>
        </p:nvGrpSpPr>
        <p:grpSpPr>
          <a:xfrm>
            <a:off x="8615283" y="0"/>
            <a:ext cx="3576717" cy="3401668"/>
            <a:chOff x="0" y="0"/>
            <a:chExt cx="7153435" cy="6803336"/>
          </a:xfrm>
        </p:grpSpPr>
        <p:pic>
          <p:nvPicPr>
            <p:cNvPr id="5" name="Picture 5"/>
            <p:cNvPicPr>
              <a:picLocks noChangeAspect="1"/>
            </p:cNvPicPr>
            <p:nvPr/>
          </p:nvPicPr>
          <p:blipFill>
            <a:blip r:embed="rId4"/>
            <a:srcRect l="14951" r="14951"/>
            <a:stretch>
              <a:fillRect/>
            </a:stretch>
          </p:blipFill>
          <p:spPr>
            <a:xfrm>
              <a:off x="0" y="0"/>
              <a:ext cx="7153435" cy="6803336"/>
            </a:xfrm>
            <a:prstGeom prst="rect">
              <a:avLst/>
            </a:prstGeom>
          </p:spPr>
        </p:pic>
      </p:grpSp>
      <p:grpSp>
        <p:nvGrpSpPr>
          <p:cNvPr id="6" name="Group 6"/>
          <p:cNvGrpSpPr/>
          <p:nvPr/>
        </p:nvGrpSpPr>
        <p:grpSpPr>
          <a:xfrm>
            <a:off x="8615283" y="3456332"/>
            <a:ext cx="3576717" cy="3401668"/>
            <a:chOff x="0" y="0"/>
            <a:chExt cx="7153435" cy="6803336"/>
          </a:xfrm>
        </p:grpSpPr>
        <p:pic>
          <p:nvPicPr>
            <p:cNvPr id="7" name="Picture 7"/>
            <p:cNvPicPr>
              <a:picLocks noChangeAspect="1"/>
            </p:cNvPicPr>
            <p:nvPr/>
          </p:nvPicPr>
          <p:blipFill>
            <a:blip r:embed="rId5"/>
            <a:srcRect l="14907" r="14907"/>
            <a:stretch>
              <a:fillRect/>
            </a:stretch>
          </p:blipFill>
          <p:spPr>
            <a:xfrm>
              <a:off x="0" y="0"/>
              <a:ext cx="7153435" cy="6803336"/>
            </a:xfrm>
            <a:prstGeom prst="rect">
              <a:avLst/>
            </a:prstGeom>
          </p:spPr>
        </p:pic>
      </p:grpSp>
      <p:sp>
        <p:nvSpPr>
          <p:cNvPr id="13" name="Freeform 13"/>
          <p:cNvSpPr/>
          <p:nvPr/>
        </p:nvSpPr>
        <p:spPr>
          <a:xfrm>
            <a:off x="3538162" y="939800"/>
            <a:ext cx="1194361" cy="970418"/>
          </a:xfrm>
          <a:custGeom>
            <a:avLst/>
            <a:gdLst/>
            <a:ahLst/>
            <a:cxnLst/>
            <a:rect l="l" t="t" r="r" b="b"/>
            <a:pathLst>
              <a:path w="1791541" h="1455627">
                <a:moveTo>
                  <a:pt x="0" y="0"/>
                </a:moveTo>
                <a:lnTo>
                  <a:pt x="1791541" y="0"/>
                </a:lnTo>
                <a:lnTo>
                  <a:pt x="1791541" y="1455626"/>
                </a:lnTo>
                <a:lnTo>
                  <a:pt x="0" y="14556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sz="1200"/>
          </a:p>
        </p:txBody>
      </p:sp>
      <p:sp>
        <p:nvSpPr>
          <p:cNvPr id="9" name="Title 8">
            <a:extLst>
              <a:ext uri="{FF2B5EF4-FFF2-40B4-BE49-F238E27FC236}">
                <a16:creationId xmlns:a16="http://schemas.microsoft.com/office/drawing/2014/main" id="{058A35E6-1763-1EC7-1803-0594DF2E9D8B}"/>
              </a:ext>
            </a:extLst>
          </p:cNvPr>
          <p:cNvSpPr>
            <a:spLocks noGrp="1"/>
          </p:cNvSpPr>
          <p:nvPr>
            <p:ph type="title"/>
          </p:nvPr>
        </p:nvSpPr>
        <p:spPr>
          <a:xfrm>
            <a:off x="182200" y="2053239"/>
            <a:ext cx="4550323" cy="2751522"/>
          </a:xfrm>
        </p:spPr>
        <p:txBody>
          <a:bodyPr wrap="square">
            <a:spAutoFit/>
          </a:bodyPr>
          <a:lstStyle/>
          <a:p>
            <a:r>
              <a:rPr lang="en-US"/>
              <a:t>What do you think are some issues related to education?</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4978EB5-99A0-A48E-4E42-F6ECDC98319E}"/>
              </a:ext>
            </a:extLst>
          </p:cNvPr>
          <p:cNvSpPr>
            <a:spLocks noGrp="1"/>
          </p:cNvSpPr>
          <p:nvPr>
            <p:ph type="sldNum" sz="quarter" idx="12"/>
          </p:nvPr>
        </p:nvSpPr>
        <p:spPr>
          <a:xfrm>
            <a:off x="10520516" y="6322647"/>
            <a:ext cx="1311484" cy="240392"/>
          </a:xfrm>
        </p:spPr>
        <p:txBody>
          <a:bodyPr/>
          <a:lstStyle/>
          <a:p>
            <a:fld id="{2AF6CA79-4308-5844-B1A6-ED1FC888098A}" type="slidenum">
              <a:rPr lang="en-US" smtClean="0"/>
              <a:pPr/>
              <a:t>17</a:t>
            </a:fld>
            <a:endParaRPr lang="en-US"/>
          </a:p>
        </p:txBody>
      </p:sp>
      <p:grpSp>
        <p:nvGrpSpPr>
          <p:cNvPr id="8" name="Group 4">
            <a:extLst>
              <a:ext uri="{FF2B5EF4-FFF2-40B4-BE49-F238E27FC236}">
                <a16:creationId xmlns:a16="http://schemas.microsoft.com/office/drawing/2014/main" id="{41CD1AE5-BAF4-AC48-AE1F-A2718C1DA6D6}"/>
              </a:ext>
            </a:extLst>
          </p:cNvPr>
          <p:cNvGrpSpPr/>
          <p:nvPr/>
        </p:nvGrpSpPr>
        <p:grpSpPr>
          <a:xfrm>
            <a:off x="8615283" y="0"/>
            <a:ext cx="3576717" cy="3401668"/>
            <a:chOff x="0" y="0"/>
            <a:chExt cx="7153435" cy="6803336"/>
          </a:xfrm>
        </p:grpSpPr>
        <p:pic>
          <p:nvPicPr>
            <p:cNvPr id="13" name="Picture 5">
              <a:extLst>
                <a:ext uri="{FF2B5EF4-FFF2-40B4-BE49-F238E27FC236}">
                  <a16:creationId xmlns:a16="http://schemas.microsoft.com/office/drawing/2014/main" id="{CBF92351-AAE8-1837-9C28-B7455010AF97}"/>
                </a:ext>
              </a:extLst>
            </p:cNvPr>
            <p:cNvPicPr>
              <a:picLocks noChangeAspect="1"/>
            </p:cNvPicPr>
            <p:nvPr/>
          </p:nvPicPr>
          <p:blipFill>
            <a:blip r:embed="rId3"/>
            <a:srcRect l="14951" r="14951"/>
            <a:stretch>
              <a:fillRect/>
            </a:stretch>
          </p:blipFill>
          <p:spPr>
            <a:xfrm>
              <a:off x="0" y="0"/>
              <a:ext cx="7153435" cy="6803336"/>
            </a:xfrm>
            <a:prstGeom prst="rect">
              <a:avLst/>
            </a:prstGeom>
          </p:spPr>
        </p:pic>
      </p:grpSp>
      <p:grpSp>
        <p:nvGrpSpPr>
          <p:cNvPr id="14" name="Group 6">
            <a:extLst>
              <a:ext uri="{FF2B5EF4-FFF2-40B4-BE49-F238E27FC236}">
                <a16:creationId xmlns:a16="http://schemas.microsoft.com/office/drawing/2014/main" id="{D67A679E-D57B-342A-BA0F-F0DF63DA02FB}"/>
              </a:ext>
            </a:extLst>
          </p:cNvPr>
          <p:cNvGrpSpPr/>
          <p:nvPr/>
        </p:nvGrpSpPr>
        <p:grpSpPr>
          <a:xfrm>
            <a:off x="8615283" y="3456332"/>
            <a:ext cx="3576717" cy="3401668"/>
            <a:chOff x="0" y="0"/>
            <a:chExt cx="7153435" cy="6803336"/>
          </a:xfrm>
        </p:grpSpPr>
        <p:pic>
          <p:nvPicPr>
            <p:cNvPr id="15" name="Picture 7">
              <a:extLst>
                <a:ext uri="{FF2B5EF4-FFF2-40B4-BE49-F238E27FC236}">
                  <a16:creationId xmlns:a16="http://schemas.microsoft.com/office/drawing/2014/main" id="{93E337AE-44D8-FD5C-FFFC-FA06D2C9A2A8}"/>
                </a:ext>
              </a:extLst>
            </p:cNvPr>
            <p:cNvPicPr>
              <a:picLocks noChangeAspect="1"/>
            </p:cNvPicPr>
            <p:nvPr/>
          </p:nvPicPr>
          <p:blipFill>
            <a:blip r:embed="rId4"/>
            <a:srcRect l="14907" r="14907"/>
            <a:stretch>
              <a:fillRect/>
            </a:stretch>
          </p:blipFill>
          <p:spPr>
            <a:xfrm>
              <a:off x="0" y="0"/>
              <a:ext cx="7153435" cy="6803336"/>
            </a:xfrm>
            <a:prstGeom prst="rect">
              <a:avLst/>
            </a:prstGeom>
          </p:spPr>
        </p:pic>
      </p:grpSp>
      <p:sp>
        <p:nvSpPr>
          <p:cNvPr id="17" name="Freeform 13">
            <a:extLst>
              <a:ext uri="{FF2B5EF4-FFF2-40B4-BE49-F238E27FC236}">
                <a16:creationId xmlns:a16="http://schemas.microsoft.com/office/drawing/2014/main" id="{07796208-B6B7-746F-B7E0-B01330E9D0F1}"/>
              </a:ext>
            </a:extLst>
          </p:cNvPr>
          <p:cNvSpPr/>
          <p:nvPr/>
        </p:nvSpPr>
        <p:spPr>
          <a:xfrm>
            <a:off x="4975664" y="-1028"/>
            <a:ext cx="3576717" cy="990583"/>
          </a:xfrm>
          <a:custGeom>
            <a:avLst/>
            <a:gdLst/>
            <a:ahLst/>
            <a:cxnLst/>
            <a:rect l="l" t="t" r="r" b="b"/>
            <a:pathLst>
              <a:path w="1413024" h="391341">
                <a:moveTo>
                  <a:pt x="0" y="0"/>
                </a:moveTo>
                <a:lnTo>
                  <a:pt x="1413024" y="0"/>
                </a:lnTo>
                <a:lnTo>
                  <a:pt x="1413024" y="391341"/>
                </a:lnTo>
                <a:lnTo>
                  <a:pt x="0" y="391341"/>
                </a:lnTo>
                <a:close/>
              </a:path>
            </a:pathLst>
          </a:custGeom>
          <a:solidFill>
            <a:srgbClr val="1CB3B3"/>
          </a:solidFill>
        </p:spPr>
        <p:txBody>
          <a:bodyPr anchor="ctr"/>
          <a:lstStyle/>
          <a:p>
            <a:pPr algn="ctr"/>
            <a:r>
              <a:rPr lang="en-US" sz="2333">
                <a:solidFill>
                  <a:srgbClr val="FFFFFF"/>
                </a:solidFill>
                <a:latin typeface="Arial" panose="020B0604020202020204" pitchFamily="34" charset="0"/>
                <a:cs typeface="Arial" panose="020B0604020202020204" pitchFamily="34" charset="0"/>
              </a:rPr>
              <a:t>Capital</a:t>
            </a:r>
          </a:p>
        </p:txBody>
      </p:sp>
      <p:grpSp>
        <p:nvGrpSpPr>
          <p:cNvPr id="19" name="Group 16">
            <a:extLst>
              <a:ext uri="{FF2B5EF4-FFF2-40B4-BE49-F238E27FC236}">
                <a16:creationId xmlns:a16="http://schemas.microsoft.com/office/drawing/2014/main" id="{6F7A6ADC-312A-E37C-C4B8-40C3F3588704}"/>
              </a:ext>
            </a:extLst>
          </p:cNvPr>
          <p:cNvGrpSpPr/>
          <p:nvPr/>
        </p:nvGrpSpPr>
        <p:grpSpPr>
          <a:xfrm>
            <a:off x="4978400" y="990583"/>
            <a:ext cx="3576717" cy="990583"/>
            <a:chOff x="0" y="0"/>
            <a:chExt cx="1413024" cy="391341"/>
          </a:xfrm>
        </p:grpSpPr>
        <p:sp>
          <p:nvSpPr>
            <p:cNvPr id="20" name="Freeform 17">
              <a:extLst>
                <a:ext uri="{FF2B5EF4-FFF2-40B4-BE49-F238E27FC236}">
                  <a16:creationId xmlns:a16="http://schemas.microsoft.com/office/drawing/2014/main" id="{DA9CABA2-C4D3-326B-A2AD-DCB3DC832B81}"/>
                </a:ext>
              </a:extLst>
            </p:cNvPr>
            <p:cNvSpPr/>
            <p:nvPr/>
          </p:nvSpPr>
          <p:spPr>
            <a:xfrm>
              <a:off x="0" y="0"/>
              <a:ext cx="1413024" cy="391341"/>
            </a:xfrm>
            <a:custGeom>
              <a:avLst/>
              <a:gdLst/>
              <a:ahLst/>
              <a:cxnLst/>
              <a:rect l="l" t="t" r="r" b="b"/>
              <a:pathLst>
                <a:path w="1413024" h="391341">
                  <a:moveTo>
                    <a:pt x="0" y="0"/>
                  </a:moveTo>
                  <a:lnTo>
                    <a:pt x="1413024" y="0"/>
                  </a:lnTo>
                  <a:lnTo>
                    <a:pt x="1413024" y="391341"/>
                  </a:lnTo>
                  <a:lnTo>
                    <a:pt x="0" y="391341"/>
                  </a:lnTo>
                  <a:close/>
                </a:path>
              </a:pathLst>
            </a:custGeom>
            <a:solidFill>
              <a:srgbClr val="1869BC"/>
            </a:solidFill>
          </p:spPr>
          <p:txBody>
            <a:bodyPr lIns="60960" tIns="30480" rIns="60960" bIns="30480" anchor="ctr"/>
            <a:lstStyle/>
            <a:p>
              <a:pPr algn="ctr"/>
              <a:r>
                <a:rPr lang="en-US" sz="2333">
                  <a:solidFill>
                    <a:schemeClr val="bg1"/>
                  </a:solidFill>
                  <a:latin typeface="Arial"/>
                  <a:cs typeface="Arial"/>
                </a:rPr>
                <a:t>Child-care</a:t>
              </a:r>
            </a:p>
          </p:txBody>
        </p:sp>
        <p:sp>
          <p:nvSpPr>
            <p:cNvPr id="21" name="TextBox 18">
              <a:extLst>
                <a:ext uri="{FF2B5EF4-FFF2-40B4-BE49-F238E27FC236}">
                  <a16:creationId xmlns:a16="http://schemas.microsoft.com/office/drawing/2014/main" id="{4CD93436-3E88-B165-0BCB-BC65E4C9D017}"/>
                </a:ext>
              </a:extLst>
            </p:cNvPr>
            <p:cNvSpPr txBox="1"/>
            <p:nvPr/>
          </p:nvSpPr>
          <p:spPr>
            <a:xfrm>
              <a:off x="0" y="-57150"/>
              <a:ext cx="812800" cy="869950"/>
            </a:xfrm>
            <a:prstGeom prst="rect">
              <a:avLst/>
            </a:prstGeom>
          </p:spPr>
          <p:txBody>
            <a:bodyPr lIns="33867" tIns="33867" rIns="33867" bIns="33867" rtlCol="0" anchor="ctr"/>
            <a:lstStyle/>
            <a:p>
              <a:pPr algn="ctr">
                <a:lnSpc>
                  <a:spcPts val="2773"/>
                </a:lnSpc>
              </a:pPr>
              <a:endParaRPr lang="en-US" sz="2133">
                <a:solidFill>
                  <a:srgbClr val="000000"/>
                </a:solidFill>
                <a:latin typeface="Arial" panose="020B0604020202020204" pitchFamily="34" charset="0"/>
                <a:cs typeface="Arial" panose="020B0604020202020204" pitchFamily="34" charset="0"/>
              </a:endParaRPr>
            </a:p>
          </p:txBody>
        </p:sp>
      </p:grpSp>
      <p:grpSp>
        <p:nvGrpSpPr>
          <p:cNvPr id="22" name="Group 19">
            <a:extLst>
              <a:ext uri="{FF2B5EF4-FFF2-40B4-BE49-F238E27FC236}">
                <a16:creationId xmlns:a16="http://schemas.microsoft.com/office/drawing/2014/main" id="{865CE058-58A1-D638-1A8B-818E1F0B18F3}"/>
              </a:ext>
            </a:extLst>
          </p:cNvPr>
          <p:cNvGrpSpPr/>
          <p:nvPr/>
        </p:nvGrpSpPr>
        <p:grpSpPr>
          <a:xfrm>
            <a:off x="4978400" y="1836505"/>
            <a:ext cx="3576717" cy="2202063"/>
            <a:chOff x="0" y="-57150"/>
            <a:chExt cx="1413024" cy="869950"/>
          </a:xfrm>
        </p:grpSpPr>
        <p:sp>
          <p:nvSpPr>
            <p:cNvPr id="23" name="Freeform 20">
              <a:extLst>
                <a:ext uri="{FF2B5EF4-FFF2-40B4-BE49-F238E27FC236}">
                  <a16:creationId xmlns:a16="http://schemas.microsoft.com/office/drawing/2014/main" id="{67BF6295-7934-83AB-DEFE-036826765C6A}"/>
                </a:ext>
              </a:extLst>
            </p:cNvPr>
            <p:cNvSpPr/>
            <p:nvPr/>
          </p:nvSpPr>
          <p:spPr>
            <a:xfrm>
              <a:off x="0" y="0"/>
              <a:ext cx="1413024" cy="462306"/>
            </a:xfrm>
            <a:custGeom>
              <a:avLst/>
              <a:gdLst/>
              <a:ahLst/>
              <a:cxnLst/>
              <a:rect l="l" t="t" r="r" b="b"/>
              <a:pathLst>
                <a:path w="1413024" h="462306">
                  <a:moveTo>
                    <a:pt x="0" y="0"/>
                  </a:moveTo>
                  <a:lnTo>
                    <a:pt x="1413024" y="0"/>
                  </a:lnTo>
                  <a:lnTo>
                    <a:pt x="1413024" y="462306"/>
                  </a:lnTo>
                  <a:lnTo>
                    <a:pt x="0" y="462306"/>
                  </a:lnTo>
                  <a:close/>
                </a:path>
              </a:pathLst>
            </a:custGeom>
            <a:solidFill>
              <a:srgbClr val="D64FA7"/>
            </a:solidFill>
          </p:spPr>
          <p:txBody>
            <a:bodyPr anchor="ctr"/>
            <a:lstStyle/>
            <a:p>
              <a:pPr algn="ctr">
                <a:lnSpc>
                  <a:spcPts val="2773"/>
                </a:lnSpc>
              </a:pPr>
              <a:r>
                <a:rPr lang="en-US" sz="2333">
                  <a:solidFill>
                    <a:schemeClr val="bg1"/>
                  </a:solidFill>
                  <a:latin typeface="Arial" panose="020B0604020202020204" pitchFamily="34" charset="0"/>
                  <a:cs typeface="Arial" panose="020B0604020202020204" pitchFamily="34" charset="0"/>
                </a:rPr>
                <a:t>Children and Youth Mental Health</a:t>
              </a:r>
            </a:p>
          </p:txBody>
        </p:sp>
        <p:sp>
          <p:nvSpPr>
            <p:cNvPr id="24" name="TextBox 21">
              <a:extLst>
                <a:ext uri="{FF2B5EF4-FFF2-40B4-BE49-F238E27FC236}">
                  <a16:creationId xmlns:a16="http://schemas.microsoft.com/office/drawing/2014/main" id="{2B60A9D2-FD0D-41A4-4EB6-646BCC75C01A}"/>
                </a:ext>
              </a:extLst>
            </p:cNvPr>
            <p:cNvSpPr txBox="1"/>
            <p:nvPr/>
          </p:nvSpPr>
          <p:spPr>
            <a:xfrm>
              <a:off x="0" y="-57150"/>
              <a:ext cx="812800" cy="869950"/>
            </a:xfrm>
            <a:prstGeom prst="rect">
              <a:avLst/>
            </a:prstGeom>
          </p:spPr>
          <p:txBody>
            <a:bodyPr lIns="33867" tIns="33867" rIns="33867" bIns="33867" rtlCol="0" anchor="ctr"/>
            <a:lstStyle/>
            <a:p>
              <a:pPr algn="ctr">
                <a:lnSpc>
                  <a:spcPts val="2773"/>
                </a:lnSpc>
              </a:pPr>
              <a:endParaRPr lang="en-US" sz="2133">
                <a:solidFill>
                  <a:srgbClr val="000000"/>
                </a:solidFill>
                <a:latin typeface="Arial" panose="020B0604020202020204" pitchFamily="34" charset="0"/>
                <a:cs typeface="Arial" panose="020B0604020202020204" pitchFamily="34" charset="0"/>
              </a:endParaRPr>
            </a:p>
          </p:txBody>
        </p:sp>
      </p:grpSp>
      <p:grpSp>
        <p:nvGrpSpPr>
          <p:cNvPr id="25" name="Group 22">
            <a:extLst>
              <a:ext uri="{FF2B5EF4-FFF2-40B4-BE49-F238E27FC236}">
                <a16:creationId xmlns:a16="http://schemas.microsoft.com/office/drawing/2014/main" id="{DFFF8D7E-67AF-E990-5659-C18137E1B183}"/>
              </a:ext>
            </a:extLst>
          </p:cNvPr>
          <p:cNvGrpSpPr/>
          <p:nvPr/>
        </p:nvGrpSpPr>
        <p:grpSpPr>
          <a:xfrm>
            <a:off x="4978400" y="3006716"/>
            <a:ext cx="3576717" cy="2202061"/>
            <a:chOff x="0" y="-57150"/>
            <a:chExt cx="1413024" cy="869950"/>
          </a:xfrm>
        </p:grpSpPr>
        <p:sp>
          <p:nvSpPr>
            <p:cNvPr id="26" name="Freeform 23">
              <a:extLst>
                <a:ext uri="{FF2B5EF4-FFF2-40B4-BE49-F238E27FC236}">
                  <a16:creationId xmlns:a16="http://schemas.microsoft.com/office/drawing/2014/main" id="{B06CEB67-24B8-5E13-8686-4443A455834A}"/>
                </a:ext>
              </a:extLst>
            </p:cNvPr>
            <p:cNvSpPr/>
            <p:nvPr/>
          </p:nvSpPr>
          <p:spPr>
            <a:xfrm>
              <a:off x="0" y="-3010"/>
              <a:ext cx="1413024" cy="544279"/>
            </a:xfrm>
            <a:custGeom>
              <a:avLst/>
              <a:gdLst/>
              <a:ahLst/>
              <a:cxnLst/>
              <a:rect l="l" t="t" r="r" b="b"/>
              <a:pathLst>
                <a:path w="1413024" h="517186">
                  <a:moveTo>
                    <a:pt x="0" y="0"/>
                  </a:moveTo>
                  <a:lnTo>
                    <a:pt x="1413024" y="0"/>
                  </a:lnTo>
                  <a:lnTo>
                    <a:pt x="1413024" y="517186"/>
                  </a:lnTo>
                  <a:lnTo>
                    <a:pt x="0" y="517186"/>
                  </a:lnTo>
                  <a:close/>
                </a:path>
              </a:pathLst>
            </a:custGeom>
            <a:solidFill>
              <a:srgbClr val="EE7B47"/>
            </a:solidFill>
            <a:ln>
              <a:noFill/>
            </a:ln>
          </p:spPr>
          <p:txBody>
            <a:bodyPr anchor="ctr"/>
            <a:lstStyle/>
            <a:p>
              <a:pPr algn="ctr"/>
              <a:r>
                <a:rPr lang="en-US" sz="2333">
                  <a:solidFill>
                    <a:srgbClr val="FFFFFF"/>
                  </a:solidFill>
                  <a:latin typeface="Arial" panose="020B0604020202020204" pitchFamily="34" charset="0"/>
                  <a:cs typeface="Arial" panose="020B0604020202020204" pitchFamily="34" charset="0"/>
                </a:rPr>
                <a:t>Equity, Diversity, and Inclusion</a:t>
              </a:r>
            </a:p>
          </p:txBody>
        </p:sp>
        <p:sp>
          <p:nvSpPr>
            <p:cNvPr id="27" name="TextBox 24">
              <a:extLst>
                <a:ext uri="{FF2B5EF4-FFF2-40B4-BE49-F238E27FC236}">
                  <a16:creationId xmlns:a16="http://schemas.microsoft.com/office/drawing/2014/main" id="{6551A050-E6A7-70D1-63CF-CC326AB4E45D}"/>
                </a:ext>
              </a:extLst>
            </p:cNvPr>
            <p:cNvSpPr txBox="1"/>
            <p:nvPr/>
          </p:nvSpPr>
          <p:spPr>
            <a:xfrm>
              <a:off x="0" y="-57150"/>
              <a:ext cx="812800" cy="869950"/>
            </a:xfrm>
            <a:prstGeom prst="rect">
              <a:avLst/>
            </a:prstGeom>
          </p:spPr>
          <p:txBody>
            <a:bodyPr lIns="33867" tIns="33867" rIns="33867" bIns="33867" rtlCol="0" anchor="ctr"/>
            <a:lstStyle/>
            <a:p>
              <a:pPr algn="ctr">
                <a:lnSpc>
                  <a:spcPts val="2773"/>
                </a:lnSpc>
                <a:spcBef>
                  <a:spcPct val="0"/>
                </a:spcBef>
              </a:pPr>
              <a:endParaRPr lang="en-US" sz="2333">
                <a:solidFill>
                  <a:srgbClr val="FFFFFF"/>
                </a:solidFill>
                <a:latin typeface="Arial" panose="020B0604020202020204" pitchFamily="34" charset="0"/>
                <a:cs typeface="Arial" panose="020B0604020202020204" pitchFamily="34" charset="0"/>
              </a:endParaRPr>
            </a:p>
          </p:txBody>
        </p:sp>
      </p:grpSp>
      <p:sp>
        <p:nvSpPr>
          <p:cNvPr id="29" name="Freeform 26">
            <a:extLst>
              <a:ext uri="{FF2B5EF4-FFF2-40B4-BE49-F238E27FC236}">
                <a16:creationId xmlns:a16="http://schemas.microsoft.com/office/drawing/2014/main" id="{D490D8F0-892E-4C60-9B27-ADAD0EFC74A5}"/>
              </a:ext>
            </a:extLst>
          </p:cNvPr>
          <p:cNvSpPr/>
          <p:nvPr/>
        </p:nvSpPr>
        <p:spPr>
          <a:xfrm>
            <a:off x="4978400" y="4460504"/>
            <a:ext cx="3576717" cy="1219534"/>
          </a:xfrm>
          <a:custGeom>
            <a:avLst/>
            <a:gdLst/>
            <a:ahLst/>
            <a:cxnLst/>
            <a:rect l="l" t="t" r="r" b="b"/>
            <a:pathLst>
              <a:path w="1413024" h="481791">
                <a:moveTo>
                  <a:pt x="0" y="0"/>
                </a:moveTo>
                <a:lnTo>
                  <a:pt x="1413024" y="0"/>
                </a:lnTo>
                <a:lnTo>
                  <a:pt x="1413024" y="481791"/>
                </a:lnTo>
                <a:lnTo>
                  <a:pt x="0" y="481791"/>
                </a:lnTo>
                <a:close/>
              </a:path>
            </a:pathLst>
          </a:custGeom>
          <a:solidFill>
            <a:srgbClr val="FDBE00"/>
          </a:solidFill>
        </p:spPr>
        <p:txBody>
          <a:bodyPr anchor="ctr"/>
          <a:lstStyle/>
          <a:p>
            <a:pPr algn="ctr"/>
            <a:r>
              <a:rPr lang="en-US" sz="2333">
                <a:solidFill>
                  <a:srgbClr val="000000"/>
                </a:solidFill>
                <a:latin typeface="Arial" panose="020B0604020202020204" pitchFamily="34" charset="0"/>
                <a:cs typeface="Arial" panose="020B0604020202020204" pitchFamily="34" charset="0"/>
              </a:rPr>
              <a:t>Facilities</a:t>
            </a:r>
          </a:p>
        </p:txBody>
      </p:sp>
      <p:grpSp>
        <p:nvGrpSpPr>
          <p:cNvPr id="31" name="Group 28">
            <a:extLst>
              <a:ext uri="{FF2B5EF4-FFF2-40B4-BE49-F238E27FC236}">
                <a16:creationId xmlns:a16="http://schemas.microsoft.com/office/drawing/2014/main" id="{CEEE86B8-6E21-4A14-F8D0-0782CFDCCD74}"/>
              </a:ext>
            </a:extLst>
          </p:cNvPr>
          <p:cNvGrpSpPr/>
          <p:nvPr/>
        </p:nvGrpSpPr>
        <p:grpSpPr>
          <a:xfrm>
            <a:off x="4978400" y="5680038"/>
            <a:ext cx="3576717" cy="1177962"/>
            <a:chOff x="0" y="0"/>
            <a:chExt cx="1413024" cy="465368"/>
          </a:xfrm>
        </p:grpSpPr>
        <p:sp>
          <p:nvSpPr>
            <p:cNvPr id="32" name="Freeform 29">
              <a:extLst>
                <a:ext uri="{FF2B5EF4-FFF2-40B4-BE49-F238E27FC236}">
                  <a16:creationId xmlns:a16="http://schemas.microsoft.com/office/drawing/2014/main" id="{DBADE006-1350-5D3F-C0D3-4335381A392D}"/>
                </a:ext>
              </a:extLst>
            </p:cNvPr>
            <p:cNvSpPr/>
            <p:nvPr/>
          </p:nvSpPr>
          <p:spPr>
            <a:xfrm>
              <a:off x="0" y="0"/>
              <a:ext cx="1413024" cy="465368"/>
            </a:xfrm>
            <a:custGeom>
              <a:avLst/>
              <a:gdLst/>
              <a:ahLst/>
              <a:cxnLst/>
              <a:rect l="l" t="t" r="r" b="b"/>
              <a:pathLst>
                <a:path w="1413024" h="465368">
                  <a:moveTo>
                    <a:pt x="0" y="0"/>
                  </a:moveTo>
                  <a:lnTo>
                    <a:pt x="1413024" y="0"/>
                  </a:lnTo>
                  <a:lnTo>
                    <a:pt x="1413024" y="465368"/>
                  </a:lnTo>
                  <a:lnTo>
                    <a:pt x="0" y="465368"/>
                  </a:lnTo>
                  <a:close/>
                </a:path>
              </a:pathLst>
            </a:custGeom>
            <a:solidFill>
              <a:schemeClr val="accent2"/>
            </a:solidFill>
          </p:spPr>
          <p:txBody>
            <a:bodyPr anchor="ctr"/>
            <a:lstStyle/>
            <a:p>
              <a:pPr algn="ctr"/>
              <a:r>
                <a:rPr lang="en-US" sz="2333">
                  <a:solidFill>
                    <a:schemeClr val="bg1"/>
                  </a:solidFill>
                  <a:latin typeface="Arial" panose="020B0604020202020204" pitchFamily="34" charset="0"/>
                  <a:cs typeface="Arial" panose="020B0604020202020204" pitchFamily="34" charset="0"/>
                </a:rPr>
                <a:t>Healthy Schools</a:t>
              </a:r>
            </a:p>
          </p:txBody>
        </p:sp>
        <p:sp>
          <p:nvSpPr>
            <p:cNvPr id="33" name="TextBox 30">
              <a:extLst>
                <a:ext uri="{FF2B5EF4-FFF2-40B4-BE49-F238E27FC236}">
                  <a16:creationId xmlns:a16="http://schemas.microsoft.com/office/drawing/2014/main" id="{29514FA2-40D6-36EA-280F-83A1BE095F38}"/>
                </a:ext>
              </a:extLst>
            </p:cNvPr>
            <p:cNvSpPr txBox="1"/>
            <p:nvPr/>
          </p:nvSpPr>
          <p:spPr>
            <a:xfrm>
              <a:off x="0" y="-57150"/>
              <a:ext cx="812800" cy="869950"/>
            </a:xfrm>
            <a:prstGeom prst="rect">
              <a:avLst/>
            </a:prstGeom>
          </p:spPr>
          <p:txBody>
            <a:bodyPr lIns="33867" tIns="33867" rIns="33867" bIns="33867" rtlCol="0" anchor="ctr"/>
            <a:lstStyle/>
            <a:p>
              <a:pPr algn="ctr">
                <a:lnSpc>
                  <a:spcPts val="2773"/>
                </a:lnSpc>
              </a:pPr>
              <a:endParaRPr lang="en-US" sz="2133">
                <a:solidFill>
                  <a:srgbClr val="000000"/>
                </a:solidFill>
                <a:latin typeface="Arial" panose="020B0604020202020204" pitchFamily="34" charset="0"/>
                <a:cs typeface="Arial" panose="020B0604020202020204" pitchFamily="34" charset="0"/>
              </a:endParaRPr>
            </a:p>
          </p:txBody>
        </p:sp>
      </p:grpSp>
      <p:sp>
        <p:nvSpPr>
          <p:cNvPr id="35" name="Freeform 32">
            <a:extLst>
              <a:ext uri="{FF2B5EF4-FFF2-40B4-BE49-F238E27FC236}">
                <a16:creationId xmlns:a16="http://schemas.microsoft.com/office/drawing/2014/main" id="{0FD16640-CA74-EF6E-5381-46C3875ECDF8}"/>
              </a:ext>
            </a:extLst>
          </p:cNvPr>
          <p:cNvSpPr/>
          <p:nvPr/>
        </p:nvSpPr>
        <p:spPr>
          <a:xfrm>
            <a:off x="8615283" y="967299"/>
            <a:ext cx="3576717" cy="1010947"/>
          </a:xfrm>
          <a:custGeom>
            <a:avLst/>
            <a:gdLst/>
            <a:ahLst/>
            <a:cxnLst/>
            <a:rect l="l" t="t" r="r" b="b"/>
            <a:pathLst>
              <a:path w="1413024" h="450562">
                <a:moveTo>
                  <a:pt x="0" y="0"/>
                </a:moveTo>
                <a:lnTo>
                  <a:pt x="1413024" y="0"/>
                </a:lnTo>
                <a:lnTo>
                  <a:pt x="1413024" y="450562"/>
                </a:lnTo>
                <a:lnTo>
                  <a:pt x="0" y="450562"/>
                </a:lnTo>
                <a:close/>
              </a:path>
            </a:pathLst>
          </a:custGeom>
          <a:solidFill>
            <a:srgbClr val="EAFBED"/>
          </a:solidFill>
        </p:spPr>
        <p:txBody>
          <a:bodyPr anchor="ctr"/>
          <a:lstStyle/>
          <a:p>
            <a:pPr algn="ctr"/>
            <a:r>
              <a:rPr lang="en-US" sz="2333">
                <a:solidFill>
                  <a:schemeClr val="accent5"/>
                </a:solidFill>
                <a:latin typeface="Arial" panose="020B0604020202020204" pitchFamily="34" charset="0"/>
                <a:cs typeface="Arial" panose="020B0604020202020204" pitchFamily="34" charset="0"/>
              </a:rPr>
              <a:t>Indigenous Education</a:t>
            </a:r>
          </a:p>
        </p:txBody>
      </p:sp>
      <p:sp>
        <p:nvSpPr>
          <p:cNvPr id="36" name="TextBox 33">
            <a:extLst>
              <a:ext uri="{FF2B5EF4-FFF2-40B4-BE49-F238E27FC236}">
                <a16:creationId xmlns:a16="http://schemas.microsoft.com/office/drawing/2014/main" id="{63C3AD35-5B95-E257-2DF3-1DDDFD03C827}"/>
              </a:ext>
            </a:extLst>
          </p:cNvPr>
          <p:cNvSpPr txBox="1"/>
          <p:nvPr/>
        </p:nvSpPr>
        <p:spPr>
          <a:xfrm>
            <a:off x="8615283" y="1040885"/>
            <a:ext cx="2057400" cy="2202063"/>
          </a:xfrm>
          <a:prstGeom prst="rect">
            <a:avLst/>
          </a:prstGeom>
        </p:spPr>
        <p:txBody>
          <a:bodyPr lIns="33867" tIns="33867" rIns="33867" bIns="33867" rtlCol="0" anchor="ctr"/>
          <a:lstStyle/>
          <a:p>
            <a:pPr algn="ctr">
              <a:lnSpc>
                <a:spcPts val="2773"/>
              </a:lnSpc>
            </a:pPr>
            <a:endParaRPr lang="en-US" sz="2333">
              <a:solidFill>
                <a:srgbClr val="000000"/>
              </a:solidFill>
              <a:latin typeface="Arial" panose="020B0604020202020204" pitchFamily="34" charset="0"/>
              <a:cs typeface="Arial" panose="020B0604020202020204" pitchFamily="34" charset="0"/>
            </a:endParaRPr>
          </a:p>
        </p:txBody>
      </p:sp>
      <p:sp>
        <p:nvSpPr>
          <p:cNvPr id="38" name="Freeform 35">
            <a:extLst>
              <a:ext uri="{FF2B5EF4-FFF2-40B4-BE49-F238E27FC236}">
                <a16:creationId xmlns:a16="http://schemas.microsoft.com/office/drawing/2014/main" id="{D97427F6-018D-1D0D-C975-BBD502DF941A}"/>
              </a:ext>
            </a:extLst>
          </p:cNvPr>
          <p:cNvSpPr/>
          <p:nvPr/>
        </p:nvSpPr>
        <p:spPr>
          <a:xfrm>
            <a:off x="8618019" y="1732"/>
            <a:ext cx="3576717" cy="1006691"/>
          </a:xfrm>
          <a:custGeom>
            <a:avLst/>
            <a:gdLst/>
            <a:ahLst/>
            <a:cxnLst/>
            <a:rect l="l" t="t" r="r" b="b"/>
            <a:pathLst>
              <a:path w="1413024" h="468364">
                <a:moveTo>
                  <a:pt x="0" y="0"/>
                </a:moveTo>
                <a:lnTo>
                  <a:pt x="1413024" y="0"/>
                </a:lnTo>
                <a:lnTo>
                  <a:pt x="1413024" y="468364"/>
                </a:lnTo>
                <a:lnTo>
                  <a:pt x="0" y="468364"/>
                </a:lnTo>
                <a:close/>
              </a:path>
            </a:pathLst>
          </a:custGeom>
          <a:solidFill>
            <a:srgbClr val="EFEFF6"/>
          </a:solidFill>
          <a:ln>
            <a:noFill/>
          </a:ln>
        </p:spPr>
        <p:txBody>
          <a:bodyPr anchor="ctr"/>
          <a:lstStyle/>
          <a:p>
            <a:pPr algn="ctr"/>
            <a:r>
              <a:rPr lang="en-US" sz="2333">
                <a:solidFill>
                  <a:schemeClr val="accent2"/>
                </a:solidFill>
                <a:latin typeface="Arial" panose="020B0604020202020204" pitchFamily="34" charset="0"/>
                <a:cs typeface="Arial" panose="020B0604020202020204" pitchFamily="34" charset="0"/>
              </a:rPr>
              <a:t>Special Education</a:t>
            </a:r>
          </a:p>
        </p:txBody>
      </p:sp>
      <p:sp>
        <p:nvSpPr>
          <p:cNvPr id="39" name="TextBox 36">
            <a:extLst>
              <a:ext uri="{FF2B5EF4-FFF2-40B4-BE49-F238E27FC236}">
                <a16:creationId xmlns:a16="http://schemas.microsoft.com/office/drawing/2014/main" id="{46994AF2-38AC-5FF0-41B6-865DEAC31A3D}"/>
              </a:ext>
            </a:extLst>
          </p:cNvPr>
          <p:cNvSpPr txBox="1"/>
          <p:nvPr/>
        </p:nvSpPr>
        <p:spPr>
          <a:xfrm>
            <a:off x="8618019" y="-147045"/>
            <a:ext cx="2057400" cy="2148720"/>
          </a:xfrm>
          <a:prstGeom prst="rect">
            <a:avLst/>
          </a:prstGeom>
        </p:spPr>
        <p:txBody>
          <a:bodyPr lIns="33867" tIns="33867" rIns="33867" bIns="33867" rtlCol="0" anchor="ctr"/>
          <a:lstStyle/>
          <a:p>
            <a:pPr algn="ctr">
              <a:lnSpc>
                <a:spcPts val="2773"/>
              </a:lnSpc>
              <a:spcBef>
                <a:spcPct val="0"/>
              </a:spcBef>
            </a:pPr>
            <a:endParaRPr lang="en-US" sz="2133">
              <a:solidFill>
                <a:srgbClr val="FFFFFF"/>
              </a:solidFill>
              <a:latin typeface="Arial" panose="020B0604020202020204" pitchFamily="34" charset="0"/>
              <a:cs typeface="Arial" panose="020B0604020202020204" pitchFamily="34" charset="0"/>
            </a:endParaRPr>
          </a:p>
        </p:txBody>
      </p:sp>
      <p:sp>
        <p:nvSpPr>
          <p:cNvPr id="41" name="Freeform 38">
            <a:extLst>
              <a:ext uri="{FF2B5EF4-FFF2-40B4-BE49-F238E27FC236}">
                <a16:creationId xmlns:a16="http://schemas.microsoft.com/office/drawing/2014/main" id="{0C0FB737-9874-EE34-5ED8-929A8E3960E1}"/>
              </a:ext>
            </a:extLst>
          </p:cNvPr>
          <p:cNvSpPr/>
          <p:nvPr/>
        </p:nvSpPr>
        <p:spPr>
          <a:xfrm>
            <a:off x="8615283" y="1977276"/>
            <a:ext cx="3576717" cy="1168465"/>
          </a:xfrm>
          <a:custGeom>
            <a:avLst/>
            <a:gdLst/>
            <a:ahLst/>
            <a:cxnLst/>
            <a:rect l="l" t="t" r="r" b="b"/>
            <a:pathLst>
              <a:path w="1413024" h="420952">
                <a:moveTo>
                  <a:pt x="0" y="0"/>
                </a:moveTo>
                <a:lnTo>
                  <a:pt x="1413024" y="0"/>
                </a:lnTo>
                <a:lnTo>
                  <a:pt x="1413024" y="420952"/>
                </a:lnTo>
                <a:lnTo>
                  <a:pt x="0" y="420952"/>
                </a:lnTo>
                <a:close/>
              </a:path>
            </a:pathLst>
          </a:custGeom>
          <a:solidFill>
            <a:srgbClr val="FFFFCF"/>
          </a:solidFill>
        </p:spPr>
        <p:txBody>
          <a:bodyPr anchor="ctr"/>
          <a:lstStyle/>
          <a:p>
            <a:pPr algn="ctr"/>
            <a:r>
              <a:rPr lang="en-US" sz="2333">
                <a:solidFill>
                  <a:schemeClr val="accent6"/>
                </a:solidFill>
                <a:latin typeface="Arial" panose="020B0604020202020204" pitchFamily="34" charset="0"/>
                <a:cs typeface="Arial" panose="020B0604020202020204" pitchFamily="34" charset="0"/>
              </a:rPr>
              <a:t>Student Achievement</a:t>
            </a:r>
          </a:p>
        </p:txBody>
      </p:sp>
      <p:sp>
        <p:nvSpPr>
          <p:cNvPr id="42" name="TextBox 39">
            <a:extLst>
              <a:ext uri="{FF2B5EF4-FFF2-40B4-BE49-F238E27FC236}">
                <a16:creationId xmlns:a16="http://schemas.microsoft.com/office/drawing/2014/main" id="{87C5DDE5-BE05-B399-395E-5AE4EC570954}"/>
              </a:ext>
            </a:extLst>
          </p:cNvPr>
          <p:cNvSpPr txBox="1"/>
          <p:nvPr/>
        </p:nvSpPr>
        <p:spPr>
          <a:xfrm>
            <a:off x="8699103" y="2055380"/>
            <a:ext cx="2057400" cy="2253614"/>
          </a:xfrm>
          <a:prstGeom prst="rect">
            <a:avLst/>
          </a:prstGeom>
        </p:spPr>
        <p:txBody>
          <a:bodyPr lIns="33867" tIns="33867" rIns="33867" bIns="33867" rtlCol="0" anchor="ctr"/>
          <a:lstStyle/>
          <a:p>
            <a:pPr algn="ctr">
              <a:lnSpc>
                <a:spcPts val="2773"/>
              </a:lnSpc>
            </a:pPr>
            <a:endParaRPr lang="en-US" sz="2333">
              <a:solidFill>
                <a:srgbClr val="000000"/>
              </a:solidFill>
              <a:latin typeface="Arial" panose="020B0604020202020204" pitchFamily="34" charset="0"/>
              <a:cs typeface="Arial" panose="020B0604020202020204" pitchFamily="34" charset="0"/>
            </a:endParaRPr>
          </a:p>
        </p:txBody>
      </p:sp>
      <p:sp>
        <p:nvSpPr>
          <p:cNvPr id="44" name="Freeform 41">
            <a:extLst>
              <a:ext uri="{FF2B5EF4-FFF2-40B4-BE49-F238E27FC236}">
                <a16:creationId xmlns:a16="http://schemas.microsoft.com/office/drawing/2014/main" id="{304F4CC9-F993-007A-B3E6-1B771988CFE0}"/>
              </a:ext>
            </a:extLst>
          </p:cNvPr>
          <p:cNvSpPr/>
          <p:nvPr/>
        </p:nvSpPr>
        <p:spPr>
          <a:xfrm>
            <a:off x="8615283" y="3142150"/>
            <a:ext cx="3576717" cy="1354847"/>
          </a:xfrm>
          <a:custGeom>
            <a:avLst/>
            <a:gdLst/>
            <a:ahLst/>
            <a:cxnLst/>
            <a:rect l="l" t="t" r="r" b="b"/>
            <a:pathLst>
              <a:path w="1413024" h="517186">
                <a:moveTo>
                  <a:pt x="0" y="0"/>
                </a:moveTo>
                <a:lnTo>
                  <a:pt x="1413024" y="0"/>
                </a:lnTo>
                <a:lnTo>
                  <a:pt x="1413024" y="517186"/>
                </a:lnTo>
                <a:lnTo>
                  <a:pt x="0" y="517186"/>
                </a:lnTo>
                <a:close/>
              </a:path>
            </a:pathLst>
          </a:custGeom>
          <a:solidFill>
            <a:srgbClr val="F5E2F7"/>
          </a:solidFill>
          <a:ln>
            <a:noFill/>
          </a:ln>
        </p:spPr>
        <p:txBody>
          <a:bodyPr anchor="ctr"/>
          <a:lstStyle/>
          <a:p>
            <a:pPr algn="ctr"/>
            <a:r>
              <a:rPr lang="en-US" sz="2333">
                <a:solidFill>
                  <a:schemeClr val="accent3"/>
                </a:solidFill>
                <a:latin typeface="Arial" panose="020B0604020202020204" pitchFamily="34" charset="0"/>
                <a:cs typeface="Arial" panose="020B0604020202020204" pitchFamily="34" charset="0"/>
              </a:rPr>
              <a:t>Well-being</a:t>
            </a:r>
          </a:p>
        </p:txBody>
      </p:sp>
      <p:sp>
        <p:nvSpPr>
          <p:cNvPr id="47" name="Freeform 44">
            <a:extLst>
              <a:ext uri="{FF2B5EF4-FFF2-40B4-BE49-F238E27FC236}">
                <a16:creationId xmlns:a16="http://schemas.microsoft.com/office/drawing/2014/main" id="{151954BD-4086-48E3-48B0-FC3E6BDB2111}"/>
              </a:ext>
            </a:extLst>
          </p:cNvPr>
          <p:cNvSpPr/>
          <p:nvPr/>
        </p:nvSpPr>
        <p:spPr>
          <a:xfrm>
            <a:off x="8615283" y="4463930"/>
            <a:ext cx="3576717" cy="1221380"/>
          </a:xfrm>
          <a:custGeom>
            <a:avLst/>
            <a:gdLst/>
            <a:ahLst/>
            <a:cxnLst/>
            <a:rect l="l" t="t" r="r" b="b"/>
            <a:pathLst>
              <a:path w="1413024" h="446396">
                <a:moveTo>
                  <a:pt x="0" y="0"/>
                </a:moveTo>
                <a:lnTo>
                  <a:pt x="1413024" y="0"/>
                </a:lnTo>
                <a:lnTo>
                  <a:pt x="1413024" y="446396"/>
                </a:lnTo>
                <a:lnTo>
                  <a:pt x="0" y="446396"/>
                </a:lnTo>
                <a:close/>
              </a:path>
            </a:pathLst>
          </a:custGeom>
          <a:solidFill>
            <a:srgbClr val="F9F7F7"/>
          </a:solidFill>
        </p:spPr>
        <p:txBody>
          <a:bodyPr anchor="ctr"/>
          <a:lstStyle/>
          <a:p>
            <a:pPr algn="ctr"/>
            <a:r>
              <a:rPr lang="en-US" sz="2333">
                <a:solidFill>
                  <a:srgbClr val="000000"/>
                </a:solidFill>
                <a:latin typeface="Arial" panose="020B0604020202020204" pitchFamily="34" charset="0"/>
                <a:cs typeface="Arial" panose="020B0604020202020204" pitchFamily="34" charset="0"/>
              </a:rPr>
              <a:t>Transportation</a:t>
            </a:r>
          </a:p>
        </p:txBody>
      </p:sp>
      <p:sp>
        <p:nvSpPr>
          <p:cNvPr id="48" name="TextBox 45">
            <a:extLst>
              <a:ext uri="{FF2B5EF4-FFF2-40B4-BE49-F238E27FC236}">
                <a16:creationId xmlns:a16="http://schemas.microsoft.com/office/drawing/2014/main" id="{8ABE35AD-7DA1-12FB-C375-D2F7C0306163}"/>
              </a:ext>
            </a:extLst>
          </p:cNvPr>
          <p:cNvSpPr txBox="1"/>
          <p:nvPr/>
        </p:nvSpPr>
        <p:spPr>
          <a:xfrm>
            <a:off x="8615283" y="4299942"/>
            <a:ext cx="2057400" cy="2380263"/>
          </a:xfrm>
          <a:prstGeom prst="rect">
            <a:avLst/>
          </a:prstGeom>
        </p:spPr>
        <p:txBody>
          <a:bodyPr lIns="33867" tIns="33867" rIns="33867" bIns="33867" rtlCol="0" anchor="ctr"/>
          <a:lstStyle/>
          <a:p>
            <a:pPr algn="ctr">
              <a:lnSpc>
                <a:spcPts val="2773"/>
              </a:lnSpc>
            </a:pPr>
            <a:endParaRPr lang="en-US" sz="2333">
              <a:solidFill>
                <a:srgbClr val="000000"/>
              </a:solidFill>
              <a:latin typeface="Arial" panose="020B0604020202020204" pitchFamily="34" charset="0"/>
              <a:cs typeface="Arial" panose="020B0604020202020204" pitchFamily="34" charset="0"/>
            </a:endParaRPr>
          </a:p>
        </p:txBody>
      </p:sp>
      <p:sp>
        <p:nvSpPr>
          <p:cNvPr id="50" name="Freeform 38">
            <a:extLst>
              <a:ext uri="{FF2B5EF4-FFF2-40B4-BE49-F238E27FC236}">
                <a16:creationId xmlns:a16="http://schemas.microsoft.com/office/drawing/2014/main" id="{58BCE3CB-755D-6C09-E38A-FE9C5E0788E5}"/>
              </a:ext>
            </a:extLst>
          </p:cNvPr>
          <p:cNvSpPr/>
          <p:nvPr/>
        </p:nvSpPr>
        <p:spPr>
          <a:xfrm>
            <a:off x="8615284" y="5679932"/>
            <a:ext cx="3576717" cy="1178067"/>
          </a:xfrm>
          <a:custGeom>
            <a:avLst/>
            <a:gdLst/>
            <a:ahLst/>
            <a:cxnLst/>
            <a:rect l="l" t="t" r="r" b="b"/>
            <a:pathLst>
              <a:path w="1413024" h="420952">
                <a:moveTo>
                  <a:pt x="0" y="0"/>
                </a:moveTo>
                <a:lnTo>
                  <a:pt x="1413024" y="0"/>
                </a:lnTo>
                <a:lnTo>
                  <a:pt x="1413024" y="420952"/>
                </a:lnTo>
                <a:lnTo>
                  <a:pt x="0" y="420952"/>
                </a:lnTo>
                <a:close/>
              </a:path>
            </a:pathLst>
          </a:custGeom>
          <a:solidFill>
            <a:srgbClr val="EFEFF6"/>
          </a:solidFill>
        </p:spPr>
        <p:txBody>
          <a:bodyPr anchor="ctr"/>
          <a:lstStyle/>
          <a:p>
            <a:pPr algn="ctr"/>
            <a:r>
              <a:rPr lang="en-US" sz="2333">
                <a:solidFill>
                  <a:schemeClr val="accent2"/>
                </a:solidFill>
                <a:latin typeface="Arial" panose="020B0604020202020204" pitchFamily="34" charset="0"/>
                <a:cs typeface="Arial" panose="020B0604020202020204" pitchFamily="34" charset="0"/>
              </a:rPr>
              <a:t>Technology</a:t>
            </a:r>
          </a:p>
        </p:txBody>
      </p:sp>
      <p:sp>
        <p:nvSpPr>
          <p:cNvPr id="51" name="TextBox 39">
            <a:extLst>
              <a:ext uri="{FF2B5EF4-FFF2-40B4-BE49-F238E27FC236}">
                <a16:creationId xmlns:a16="http://schemas.microsoft.com/office/drawing/2014/main" id="{EFEB9027-B756-D1F5-A2CE-E3D621ADA4FE}"/>
              </a:ext>
            </a:extLst>
          </p:cNvPr>
          <p:cNvSpPr txBox="1"/>
          <p:nvPr/>
        </p:nvSpPr>
        <p:spPr>
          <a:xfrm>
            <a:off x="8716883" y="2071374"/>
            <a:ext cx="2057400" cy="2308642"/>
          </a:xfrm>
          <a:prstGeom prst="rect">
            <a:avLst/>
          </a:prstGeom>
        </p:spPr>
        <p:txBody>
          <a:bodyPr lIns="33867" tIns="33867" rIns="33867" bIns="33867" rtlCol="0" anchor="ctr"/>
          <a:lstStyle/>
          <a:p>
            <a:pPr algn="ctr">
              <a:lnSpc>
                <a:spcPts val="2773"/>
              </a:lnSpc>
            </a:pPr>
            <a:endParaRPr lang="en-US" sz="2333">
              <a:solidFill>
                <a:srgbClr val="000000"/>
              </a:solidFill>
              <a:latin typeface="Arial" panose="020B0604020202020204" pitchFamily="34" charset="0"/>
              <a:cs typeface="Arial" panose="020B0604020202020204" pitchFamily="34" charset="0"/>
            </a:endParaRPr>
          </a:p>
        </p:txBody>
      </p:sp>
      <p:sp>
        <p:nvSpPr>
          <p:cNvPr id="52" name="Title 1">
            <a:extLst>
              <a:ext uri="{FF2B5EF4-FFF2-40B4-BE49-F238E27FC236}">
                <a16:creationId xmlns:a16="http://schemas.microsoft.com/office/drawing/2014/main" id="{EE66F58B-DBE0-D5C7-740C-D20FBC57B1C5}"/>
              </a:ext>
            </a:extLst>
          </p:cNvPr>
          <p:cNvSpPr>
            <a:spLocks noGrp="1"/>
          </p:cNvSpPr>
          <p:nvPr>
            <p:ph type="title"/>
          </p:nvPr>
        </p:nvSpPr>
        <p:spPr>
          <a:xfrm>
            <a:off x="504966" y="2904305"/>
            <a:ext cx="4178546" cy="994726"/>
          </a:xfrm>
        </p:spPr>
        <p:txBody>
          <a:bodyPr>
            <a:noAutofit/>
          </a:bodyPr>
          <a:lstStyle/>
          <a:p>
            <a:r>
              <a:rPr lang="en-US" sz="3500"/>
              <a:t>Are any of these education-related issues important to you?</a:t>
            </a:r>
          </a:p>
        </p:txBody>
      </p:sp>
    </p:spTree>
    <p:extLst>
      <p:ext uri="{BB962C8B-B14F-4D97-AF65-F5344CB8AC3E}">
        <p14:creationId xmlns:p14="http://schemas.microsoft.com/office/powerpoint/2010/main" val="673803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a:extLst>
              <a:ext uri="{FF2B5EF4-FFF2-40B4-BE49-F238E27FC236}">
                <a16:creationId xmlns:a16="http://schemas.microsoft.com/office/drawing/2014/main" id="{EE66F58B-DBE0-D5C7-740C-D20FBC57B1C5}"/>
              </a:ext>
            </a:extLst>
          </p:cNvPr>
          <p:cNvSpPr>
            <a:spLocks noGrp="1"/>
          </p:cNvSpPr>
          <p:nvPr>
            <p:ph type="title"/>
          </p:nvPr>
        </p:nvSpPr>
        <p:spPr>
          <a:xfrm>
            <a:off x="504966" y="2904305"/>
            <a:ext cx="4178546" cy="994726"/>
          </a:xfrm>
        </p:spPr>
        <p:txBody>
          <a:bodyPr>
            <a:noAutofit/>
          </a:bodyPr>
          <a:lstStyle/>
          <a:p>
            <a:r>
              <a:rPr lang="en-US" sz="3500"/>
              <a:t>Let’s discuss!</a:t>
            </a:r>
            <a:br>
              <a:rPr lang="en-US" sz="3500"/>
            </a:br>
            <a:r>
              <a:rPr lang="en-US" sz="2200"/>
              <a:t>What would you like trustees to know about these education-related issues in your classrooms?</a:t>
            </a:r>
          </a:p>
        </p:txBody>
      </p:sp>
      <p:sp>
        <p:nvSpPr>
          <p:cNvPr id="2" name="Slide Number Placeholder 6">
            <a:extLst>
              <a:ext uri="{FF2B5EF4-FFF2-40B4-BE49-F238E27FC236}">
                <a16:creationId xmlns:a16="http://schemas.microsoft.com/office/drawing/2014/main" id="{B7040884-9CBD-6B9A-A35A-241818A91964}"/>
              </a:ext>
            </a:extLst>
          </p:cNvPr>
          <p:cNvSpPr>
            <a:spLocks noGrp="1"/>
          </p:cNvSpPr>
          <p:nvPr>
            <p:ph type="sldNum" sz="quarter" idx="12"/>
          </p:nvPr>
        </p:nvSpPr>
        <p:spPr>
          <a:xfrm>
            <a:off x="10520516" y="6322647"/>
            <a:ext cx="1311484" cy="240392"/>
          </a:xfrm>
        </p:spPr>
        <p:txBody>
          <a:bodyPr/>
          <a:lstStyle/>
          <a:p>
            <a:fld id="{2AF6CA79-4308-5844-B1A6-ED1FC888098A}" type="slidenum">
              <a:rPr lang="en-US" smtClean="0"/>
              <a:pPr/>
              <a:t>18</a:t>
            </a:fld>
            <a:endParaRPr lang="en-US"/>
          </a:p>
        </p:txBody>
      </p:sp>
      <p:grpSp>
        <p:nvGrpSpPr>
          <p:cNvPr id="3" name="Group 4">
            <a:extLst>
              <a:ext uri="{FF2B5EF4-FFF2-40B4-BE49-F238E27FC236}">
                <a16:creationId xmlns:a16="http://schemas.microsoft.com/office/drawing/2014/main" id="{DF8AB89F-6E6D-1786-DE31-99955E5DAF49}"/>
              </a:ext>
            </a:extLst>
          </p:cNvPr>
          <p:cNvGrpSpPr/>
          <p:nvPr/>
        </p:nvGrpSpPr>
        <p:grpSpPr>
          <a:xfrm>
            <a:off x="8615283" y="0"/>
            <a:ext cx="3576717" cy="3401668"/>
            <a:chOff x="0" y="0"/>
            <a:chExt cx="7153435" cy="6803336"/>
          </a:xfrm>
        </p:grpSpPr>
        <p:pic>
          <p:nvPicPr>
            <p:cNvPr id="4" name="Picture 5">
              <a:extLst>
                <a:ext uri="{FF2B5EF4-FFF2-40B4-BE49-F238E27FC236}">
                  <a16:creationId xmlns:a16="http://schemas.microsoft.com/office/drawing/2014/main" id="{88DC263E-0114-66FC-0533-307751978602}"/>
                </a:ext>
              </a:extLst>
            </p:cNvPr>
            <p:cNvPicPr>
              <a:picLocks noChangeAspect="1"/>
            </p:cNvPicPr>
            <p:nvPr/>
          </p:nvPicPr>
          <p:blipFill>
            <a:blip r:embed="rId3"/>
            <a:srcRect l="14951" r="14951"/>
            <a:stretch>
              <a:fillRect/>
            </a:stretch>
          </p:blipFill>
          <p:spPr>
            <a:xfrm>
              <a:off x="0" y="0"/>
              <a:ext cx="7153435" cy="6803336"/>
            </a:xfrm>
            <a:prstGeom prst="rect">
              <a:avLst/>
            </a:prstGeom>
          </p:spPr>
        </p:pic>
      </p:grpSp>
      <p:grpSp>
        <p:nvGrpSpPr>
          <p:cNvPr id="5" name="Group 6">
            <a:extLst>
              <a:ext uri="{FF2B5EF4-FFF2-40B4-BE49-F238E27FC236}">
                <a16:creationId xmlns:a16="http://schemas.microsoft.com/office/drawing/2014/main" id="{52266141-3E5E-BF5E-8D7F-12FE807461AD}"/>
              </a:ext>
            </a:extLst>
          </p:cNvPr>
          <p:cNvGrpSpPr/>
          <p:nvPr/>
        </p:nvGrpSpPr>
        <p:grpSpPr>
          <a:xfrm>
            <a:off x="8615283" y="3456332"/>
            <a:ext cx="3576717" cy="3401668"/>
            <a:chOff x="0" y="0"/>
            <a:chExt cx="7153435" cy="6803336"/>
          </a:xfrm>
        </p:grpSpPr>
        <p:pic>
          <p:nvPicPr>
            <p:cNvPr id="6" name="Picture 7">
              <a:extLst>
                <a:ext uri="{FF2B5EF4-FFF2-40B4-BE49-F238E27FC236}">
                  <a16:creationId xmlns:a16="http://schemas.microsoft.com/office/drawing/2014/main" id="{27A1D33F-6069-777A-CDAB-C56A79356895}"/>
                </a:ext>
              </a:extLst>
            </p:cNvPr>
            <p:cNvPicPr>
              <a:picLocks noChangeAspect="1"/>
            </p:cNvPicPr>
            <p:nvPr/>
          </p:nvPicPr>
          <p:blipFill>
            <a:blip r:embed="rId4"/>
            <a:srcRect l="14907" r="14907"/>
            <a:stretch>
              <a:fillRect/>
            </a:stretch>
          </p:blipFill>
          <p:spPr>
            <a:xfrm>
              <a:off x="0" y="0"/>
              <a:ext cx="7153435" cy="6803336"/>
            </a:xfrm>
            <a:prstGeom prst="rect">
              <a:avLst/>
            </a:prstGeom>
          </p:spPr>
        </p:pic>
      </p:grpSp>
      <p:sp>
        <p:nvSpPr>
          <p:cNvPr id="9" name="Freeform 13">
            <a:extLst>
              <a:ext uri="{FF2B5EF4-FFF2-40B4-BE49-F238E27FC236}">
                <a16:creationId xmlns:a16="http://schemas.microsoft.com/office/drawing/2014/main" id="{5BFB0269-5EA0-ADA6-4945-D74463BA8E6C}"/>
              </a:ext>
            </a:extLst>
          </p:cNvPr>
          <p:cNvSpPr/>
          <p:nvPr/>
        </p:nvSpPr>
        <p:spPr>
          <a:xfrm>
            <a:off x="4975664" y="-1028"/>
            <a:ext cx="3576717" cy="990583"/>
          </a:xfrm>
          <a:custGeom>
            <a:avLst/>
            <a:gdLst/>
            <a:ahLst/>
            <a:cxnLst/>
            <a:rect l="l" t="t" r="r" b="b"/>
            <a:pathLst>
              <a:path w="1413024" h="391341">
                <a:moveTo>
                  <a:pt x="0" y="0"/>
                </a:moveTo>
                <a:lnTo>
                  <a:pt x="1413024" y="0"/>
                </a:lnTo>
                <a:lnTo>
                  <a:pt x="1413024" y="391341"/>
                </a:lnTo>
                <a:lnTo>
                  <a:pt x="0" y="391341"/>
                </a:lnTo>
                <a:close/>
              </a:path>
            </a:pathLst>
          </a:custGeom>
          <a:solidFill>
            <a:srgbClr val="1CB3B3"/>
          </a:solidFill>
        </p:spPr>
        <p:txBody>
          <a:bodyPr anchor="ctr"/>
          <a:lstStyle/>
          <a:p>
            <a:pPr algn="ctr"/>
            <a:r>
              <a:rPr lang="en-US" sz="2333">
                <a:solidFill>
                  <a:srgbClr val="FFFFFF"/>
                </a:solidFill>
                <a:latin typeface="Arial" panose="020B0604020202020204" pitchFamily="34" charset="0"/>
                <a:cs typeface="Arial" panose="020B0604020202020204" pitchFamily="34" charset="0"/>
              </a:rPr>
              <a:t>Capital</a:t>
            </a:r>
          </a:p>
        </p:txBody>
      </p:sp>
      <p:grpSp>
        <p:nvGrpSpPr>
          <p:cNvPr id="10" name="Group 16">
            <a:extLst>
              <a:ext uri="{FF2B5EF4-FFF2-40B4-BE49-F238E27FC236}">
                <a16:creationId xmlns:a16="http://schemas.microsoft.com/office/drawing/2014/main" id="{44E5EF89-E0C6-5D78-560B-413DEDD3D34A}"/>
              </a:ext>
            </a:extLst>
          </p:cNvPr>
          <p:cNvGrpSpPr/>
          <p:nvPr/>
        </p:nvGrpSpPr>
        <p:grpSpPr>
          <a:xfrm>
            <a:off x="4978400" y="990583"/>
            <a:ext cx="3576717" cy="990583"/>
            <a:chOff x="0" y="0"/>
            <a:chExt cx="1413024" cy="391341"/>
          </a:xfrm>
        </p:grpSpPr>
        <p:sp>
          <p:nvSpPr>
            <p:cNvPr id="11" name="Freeform 17">
              <a:extLst>
                <a:ext uri="{FF2B5EF4-FFF2-40B4-BE49-F238E27FC236}">
                  <a16:creationId xmlns:a16="http://schemas.microsoft.com/office/drawing/2014/main" id="{38FF9C37-8A5F-90B6-BF7A-007F641FF1CF}"/>
                </a:ext>
              </a:extLst>
            </p:cNvPr>
            <p:cNvSpPr/>
            <p:nvPr/>
          </p:nvSpPr>
          <p:spPr>
            <a:xfrm>
              <a:off x="0" y="0"/>
              <a:ext cx="1413024" cy="391341"/>
            </a:xfrm>
            <a:custGeom>
              <a:avLst/>
              <a:gdLst/>
              <a:ahLst/>
              <a:cxnLst/>
              <a:rect l="l" t="t" r="r" b="b"/>
              <a:pathLst>
                <a:path w="1413024" h="391341">
                  <a:moveTo>
                    <a:pt x="0" y="0"/>
                  </a:moveTo>
                  <a:lnTo>
                    <a:pt x="1413024" y="0"/>
                  </a:lnTo>
                  <a:lnTo>
                    <a:pt x="1413024" y="391341"/>
                  </a:lnTo>
                  <a:lnTo>
                    <a:pt x="0" y="391341"/>
                  </a:lnTo>
                  <a:close/>
                </a:path>
              </a:pathLst>
            </a:custGeom>
            <a:solidFill>
              <a:srgbClr val="1869BC"/>
            </a:solidFill>
          </p:spPr>
          <p:txBody>
            <a:bodyPr lIns="60960" tIns="30480" rIns="60960" bIns="30480" anchor="ctr"/>
            <a:lstStyle/>
            <a:p>
              <a:pPr algn="ctr"/>
              <a:r>
                <a:rPr lang="en-US" sz="2333">
                  <a:solidFill>
                    <a:schemeClr val="bg1"/>
                  </a:solidFill>
                  <a:latin typeface="Arial"/>
                  <a:cs typeface="Arial"/>
                </a:rPr>
                <a:t>Child-care</a:t>
              </a:r>
            </a:p>
          </p:txBody>
        </p:sp>
        <p:sp>
          <p:nvSpPr>
            <p:cNvPr id="12" name="TextBox 18">
              <a:extLst>
                <a:ext uri="{FF2B5EF4-FFF2-40B4-BE49-F238E27FC236}">
                  <a16:creationId xmlns:a16="http://schemas.microsoft.com/office/drawing/2014/main" id="{4DA79244-E838-1869-A7F9-64A4AAD51CF0}"/>
                </a:ext>
              </a:extLst>
            </p:cNvPr>
            <p:cNvSpPr txBox="1"/>
            <p:nvPr/>
          </p:nvSpPr>
          <p:spPr>
            <a:xfrm>
              <a:off x="0" y="-57150"/>
              <a:ext cx="812800" cy="869950"/>
            </a:xfrm>
            <a:prstGeom prst="rect">
              <a:avLst/>
            </a:prstGeom>
          </p:spPr>
          <p:txBody>
            <a:bodyPr lIns="33867" tIns="33867" rIns="33867" bIns="33867" rtlCol="0" anchor="ctr"/>
            <a:lstStyle/>
            <a:p>
              <a:pPr algn="ctr">
                <a:lnSpc>
                  <a:spcPts val="2773"/>
                </a:lnSpc>
              </a:pPr>
              <a:endParaRPr lang="en-US" sz="2133">
                <a:solidFill>
                  <a:srgbClr val="000000"/>
                </a:solidFill>
                <a:latin typeface="Arial" panose="020B0604020202020204" pitchFamily="34" charset="0"/>
                <a:cs typeface="Arial" panose="020B0604020202020204" pitchFamily="34" charset="0"/>
              </a:endParaRPr>
            </a:p>
          </p:txBody>
        </p:sp>
      </p:grpSp>
      <p:grpSp>
        <p:nvGrpSpPr>
          <p:cNvPr id="16" name="Group 19">
            <a:extLst>
              <a:ext uri="{FF2B5EF4-FFF2-40B4-BE49-F238E27FC236}">
                <a16:creationId xmlns:a16="http://schemas.microsoft.com/office/drawing/2014/main" id="{E605F5C8-67A7-E4CB-5499-EBC1D2D72427}"/>
              </a:ext>
            </a:extLst>
          </p:cNvPr>
          <p:cNvGrpSpPr/>
          <p:nvPr/>
        </p:nvGrpSpPr>
        <p:grpSpPr>
          <a:xfrm>
            <a:off x="4978400" y="1836505"/>
            <a:ext cx="3576717" cy="2202063"/>
            <a:chOff x="0" y="-57150"/>
            <a:chExt cx="1413024" cy="869950"/>
          </a:xfrm>
        </p:grpSpPr>
        <p:sp>
          <p:nvSpPr>
            <p:cNvPr id="18" name="Freeform 20">
              <a:extLst>
                <a:ext uri="{FF2B5EF4-FFF2-40B4-BE49-F238E27FC236}">
                  <a16:creationId xmlns:a16="http://schemas.microsoft.com/office/drawing/2014/main" id="{C71E8EB1-AB6B-49BB-4BD2-D12E58E1AFB3}"/>
                </a:ext>
              </a:extLst>
            </p:cNvPr>
            <p:cNvSpPr/>
            <p:nvPr/>
          </p:nvSpPr>
          <p:spPr>
            <a:xfrm>
              <a:off x="0" y="0"/>
              <a:ext cx="1413024" cy="462306"/>
            </a:xfrm>
            <a:custGeom>
              <a:avLst/>
              <a:gdLst/>
              <a:ahLst/>
              <a:cxnLst/>
              <a:rect l="l" t="t" r="r" b="b"/>
              <a:pathLst>
                <a:path w="1413024" h="462306">
                  <a:moveTo>
                    <a:pt x="0" y="0"/>
                  </a:moveTo>
                  <a:lnTo>
                    <a:pt x="1413024" y="0"/>
                  </a:lnTo>
                  <a:lnTo>
                    <a:pt x="1413024" y="462306"/>
                  </a:lnTo>
                  <a:lnTo>
                    <a:pt x="0" y="462306"/>
                  </a:lnTo>
                  <a:close/>
                </a:path>
              </a:pathLst>
            </a:custGeom>
            <a:solidFill>
              <a:srgbClr val="D64FA7"/>
            </a:solidFill>
          </p:spPr>
          <p:txBody>
            <a:bodyPr anchor="ctr"/>
            <a:lstStyle/>
            <a:p>
              <a:pPr algn="ctr">
                <a:lnSpc>
                  <a:spcPts val="2773"/>
                </a:lnSpc>
              </a:pPr>
              <a:r>
                <a:rPr lang="en-US" sz="2333">
                  <a:solidFill>
                    <a:schemeClr val="bg1"/>
                  </a:solidFill>
                  <a:latin typeface="Arial" panose="020B0604020202020204" pitchFamily="34" charset="0"/>
                  <a:cs typeface="Arial" panose="020B0604020202020204" pitchFamily="34" charset="0"/>
                </a:rPr>
                <a:t>Children and Youth Mental Health</a:t>
              </a:r>
            </a:p>
          </p:txBody>
        </p:sp>
        <p:sp>
          <p:nvSpPr>
            <p:cNvPr id="28" name="TextBox 21">
              <a:extLst>
                <a:ext uri="{FF2B5EF4-FFF2-40B4-BE49-F238E27FC236}">
                  <a16:creationId xmlns:a16="http://schemas.microsoft.com/office/drawing/2014/main" id="{BB8657DE-0D3D-5170-1D0B-51E77D2A2B2F}"/>
                </a:ext>
              </a:extLst>
            </p:cNvPr>
            <p:cNvSpPr txBox="1"/>
            <p:nvPr/>
          </p:nvSpPr>
          <p:spPr>
            <a:xfrm>
              <a:off x="0" y="-57150"/>
              <a:ext cx="812800" cy="869950"/>
            </a:xfrm>
            <a:prstGeom prst="rect">
              <a:avLst/>
            </a:prstGeom>
          </p:spPr>
          <p:txBody>
            <a:bodyPr lIns="33867" tIns="33867" rIns="33867" bIns="33867" rtlCol="0" anchor="ctr"/>
            <a:lstStyle/>
            <a:p>
              <a:pPr algn="ctr">
                <a:lnSpc>
                  <a:spcPts val="2773"/>
                </a:lnSpc>
              </a:pPr>
              <a:endParaRPr lang="en-US" sz="2133">
                <a:solidFill>
                  <a:srgbClr val="000000"/>
                </a:solidFill>
                <a:latin typeface="Arial" panose="020B0604020202020204" pitchFamily="34" charset="0"/>
                <a:cs typeface="Arial" panose="020B0604020202020204" pitchFamily="34" charset="0"/>
              </a:endParaRPr>
            </a:p>
          </p:txBody>
        </p:sp>
      </p:grpSp>
      <p:grpSp>
        <p:nvGrpSpPr>
          <p:cNvPr id="30" name="Group 22">
            <a:extLst>
              <a:ext uri="{FF2B5EF4-FFF2-40B4-BE49-F238E27FC236}">
                <a16:creationId xmlns:a16="http://schemas.microsoft.com/office/drawing/2014/main" id="{6FBDC9C7-20B3-288D-A520-31CA08FBD94B}"/>
              </a:ext>
            </a:extLst>
          </p:cNvPr>
          <p:cNvGrpSpPr/>
          <p:nvPr/>
        </p:nvGrpSpPr>
        <p:grpSpPr>
          <a:xfrm>
            <a:off x="4978400" y="3006716"/>
            <a:ext cx="3576717" cy="2202061"/>
            <a:chOff x="0" y="-57150"/>
            <a:chExt cx="1413024" cy="869950"/>
          </a:xfrm>
        </p:grpSpPr>
        <p:sp>
          <p:nvSpPr>
            <p:cNvPr id="43" name="Freeform 23">
              <a:extLst>
                <a:ext uri="{FF2B5EF4-FFF2-40B4-BE49-F238E27FC236}">
                  <a16:creationId xmlns:a16="http://schemas.microsoft.com/office/drawing/2014/main" id="{C2382717-F529-8A11-F635-0C61AE68D828}"/>
                </a:ext>
              </a:extLst>
            </p:cNvPr>
            <p:cNvSpPr/>
            <p:nvPr/>
          </p:nvSpPr>
          <p:spPr>
            <a:xfrm>
              <a:off x="0" y="-3010"/>
              <a:ext cx="1413024" cy="544279"/>
            </a:xfrm>
            <a:custGeom>
              <a:avLst/>
              <a:gdLst/>
              <a:ahLst/>
              <a:cxnLst/>
              <a:rect l="l" t="t" r="r" b="b"/>
              <a:pathLst>
                <a:path w="1413024" h="517186">
                  <a:moveTo>
                    <a:pt x="0" y="0"/>
                  </a:moveTo>
                  <a:lnTo>
                    <a:pt x="1413024" y="0"/>
                  </a:lnTo>
                  <a:lnTo>
                    <a:pt x="1413024" y="517186"/>
                  </a:lnTo>
                  <a:lnTo>
                    <a:pt x="0" y="517186"/>
                  </a:lnTo>
                  <a:close/>
                </a:path>
              </a:pathLst>
            </a:custGeom>
            <a:solidFill>
              <a:srgbClr val="EE7B47"/>
            </a:solidFill>
            <a:ln>
              <a:noFill/>
            </a:ln>
          </p:spPr>
          <p:txBody>
            <a:bodyPr anchor="ctr"/>
            <a:lstStyle/>
            <a:p>
              <a:pPr algn="ctr"/>
              <a:r>
                <a:rPr lang="en-US" sz="2333">
                  <a:solidFill>
                    <a:srgbClr val="FFFFFF"/>
                  </a:solidFill>
                  <a:latin typeface="Arial" panose="020B0604020202020204" pitchFamily="34" charset="0"/>
                  <a:cs typeface="Arial" panose="020B0604020202020204" pitchFamily="34" charset="0"/>
                </a:rPr>
                <a:t>Equity, Diversity, and Inclusion</a:t>
              </a:r>
            </a:p>
          </p:txBody>
        </p:sp>
        <p:sp>
          <p:nvSpPr>
            <p:cNvPr id="45" name="TextBox 24">
              <a:extLst>
                <a:ext uri="{FF2B5EF4-FFF2-40B4-BE49-F238E27FC236}">
                  <a16:creationId xmlns:a16="http://schemas.microsoft.com/office/drawing/2014/main" id="{3A01722B-7B4A-5AA3-AB6E-5644664BCA2F}"/>
                </a:ext>
              </a:extLst>
            </p:cNvPr>
            <p:cNvSpPr txBox="1"/>
            <p:nvPr/>
          </p:nvSpPr>
          <p:spPr>
            <a:xfrm>
              <a:off x="0" y="-57150"/>
              <a:ext cx="812800" cy="869950"/>
            </a:xfrm>
            <a:prstGeom prst="rect">
              <a:avLst/>
            </a:prstGeom>
          </p:spPr>
          <p:txBody>
            <a:bodyPr lIns="33867" tIns="33867" rIns="33867" bIns="33867" rtlCol="0" anchor="ctr"/>
            <a:lstStyle/>
            <a:p>
              <a:pPr algn="ctr">
                <a:lnSpc>
                  <a:spcPts val="2773"/>
                </a:lnSpc>
                <a:spcBef>
                  <a:spcPct val="0"/>
                </a:spcBef>
              </a:pPr>
              <a:endParaRPr lang="en-US" sz="2333">
                <a:solidFill>
                  <a:srgbClr val="FFFFFF"/>
                </a:solidFill>
                <a:latin typeface="Arial" panose="020B0604020202020204" pitchFamily="34" charset="0"/>
                <a:cs typeface="Arial" panose="020B0604020202020204" pitchFamily="34" charset="0"/>
              </a:endParaRPr>
            </a:p>
          </p:txBody>
        </p:sp>
      </p:grpSp>
      <p:sp>
        <p:nvSpPr>
          <p:cNvPr id="53" name="Freeform 26">
            <a:extLst>
              <a:ext uri="{FF2B5EF4-FFF2-40B4-BE49-F238E27FC236}">
                <a16:creationId xmlns:a16="http://schemas.microsoft.com/office/drawing/2014/main" id="{F4B7D910-EE8D-8BB0-234A-C8E398090A21}"/>
              </a:ext>
            </a:extLst>
          </p:cNvPr>
          <p:cNvSpPr/>
          <p:nvPr/>
        </p:nvSpPr>
        <p:spPr>
          <a:xfrm>
            <a:off x="4978400" y="4460504"/>
            <a:ext cx="3576717" cy="1219534"/>
          </a:xfrm>
          <a:custGeom>
            <a:avLst/>
            <a:gdLst/>
            <a:ahLst/>
            <a:cxnLst/>
            <a:rect l="l" t="t" r="r" b="b"/>
            <a:pathLst>
              <a:path w="1413024" h="481791">
                <a:moveTo>
                  <a:pt x="0" y="0"/>
                </a:moveTo>
                <a:lnTo>
                  <a:pt x="1413024" y="0"/>
                </a:lnTo>
                <a:lnTo>
                  <a:pt x="1413024" y="481791"/>
                </a:lnTo>
                <a:lnTo>
                  <a:pt x="0" y="481791"/>
                </a:lnTo>
                <a:close/>
              </a:path>
            </a:pathLst>
          </a:custGeom>
          <a:solidFill>
            <a:srgbClr val="FDBE00"/>
          </a:solidFill>
        </p:spPr>
        <p:txBody>
          <a:bodyPr anchor="ctr"/>
          <a:lstStyle/>
          <a:p>
            <a:pPr algn="ctr"/>
            <a:r>
              <a:rPr lang="en-US" sz="2333">
                <a:solidFill>
                  <a:srgbClr val="000000"/>
                </a:solidFill>
                <a:latin typeface="Arial" panose="020B0604020202020204" pitchFamily="34" charset="0"/>
                <a:cs typeface="Arial" panose="020B0604020202020204" pitchFamily="34" charset="0"/>
              </a:rPr>
              <a:t>Facilities</a:t>
            </a:r>
          </a:p>
        </p:txBody>
      </p:sp>
      <p:grpSp>
        <p:nvGrpSpPr>
          <p:cNvPr id="54" name="Group 28">
            <a:extLst>
              <a:ext uri="{FF2B5EF4-FFF2-40B4-BE49-F238E27FC236}">
                <a16:creationId xmlns:a16="http://schemas.microsoft.com/office/drawing/2014/main" id="{AFA6E7AE-1DF4-95B5-739D-A199EC6074D5}"/>
              </a:ext>
            </a:extLst>
          </p:cNvPr>
          <p:cNvGrpSpPr/>
          <p:nvPr/>
        </p:nvGrpSpPr>
        <p:grpSpPr>
          <a:xfrm>
            <a:off x="4978400" y="5680038"/>
            <a:ext cx="3576717" cy="1177962"/>
            <a:chOff x="0" y="0"/>
            <a:chExt cx="1413024" cy="465368"/>
          </a:xfrm>
        </p:grpSpPr>
        <p:sp>
          <p:nvSpPr>
            <p:cNvPr id="55" name="Freeform 29">
              <a:extLst>
                <a:ext uri="{FF2B5EF4-FFF2-40B4-BE49-F238E27FC236}">
                  <a16:creationId xmlns:a16="http://schemas.microsoft.com/office/drawing/2014/main" id="{658AF4EC-F388-DC75-0B26-2E5F92525D3C}"/>
                </a:ext>
              </a:extLst>
            </p:cNvPr>
            <p:cNvSpPr/>
            <p:nvPr/>
          </p:nvSpPr>
          <p:spPr>
            <a:xfrm>
              <a:off x="0" y="0"/>
              <a:ext cx="1413024" cy="465368"/>
            </a:xfrm>
            <a:custGeom>
              <a:avLst/>
              <a:gdLst/>
              <a:ahLst/>
              <a:cxnLst/>
              <a:rect l="l" t="t" r="r" b="b"/>
              <a:pathLst>
                <a:path w="1413024" h="465368">
                  <a:moveTo>
                    <a:pt x="0" y="0"/>
                  </a:moveTo>
                  <a:lnTo>
                    <a:pt x="1413024" y="0"/>
                  </a:lnTo>
                  <a:lnTo>
                    <a:pt x="1413024" y="465368"/>
                  </a:lnTo>
                  <a:lnTo>
                    <a:pt x="0" y="465368"/>
                  </a:lnTo>
                  <a:close/>
                </a:path>
              </a:pathLst>
            </a:custGeom>
            <a:solidFill>
              <a:schemeClr val="accent2"/>
            </a:solidFill>
          </p:spPr>
          <p:txBody>
            <a:bodyPr anchor="ctr"/>
            <a:lstStyle/>
            <a:p>
              <a:pPr algn="ctr"/>
              <a:r>
                <a:rPr lang="en-US" sz="2333">
                  <a:solidFill>
                    <a:schemeClr val="bg1"/>
                  </a:solidFill>
                  <a:latin typeface="Arial" panose="020B0604020202020204" pitchFamily="34" charset="0"/>
                  <a:cs typeface="Arial" panose="020B0604020202020204" pitchFamily="34" charset="0"/>
                </a:rPr>
                <a:t>Healthy Schools</a:t>
              </a:r>
            </a:p>
          </p:txBody>
        </p:sp>
        <p:sp>
          <p:nvSpPr>
            <p:cNvPr id="56" name="TextBox 30">
              <a:extLst>
                <a:ext uri="{FF2B5EF4-FFF2-40B4-BE49-F238E27FC236}">
                  <a16:creationId xmlns:a16="http://schemas.microsoft.com/office/drawing/2014/main" id="{841AE820-F9A9-259F-DEDA-C730737B75D6}"/>
                </a:ext>
              </a:extLst>
            </p:cNvPr>
            <p:cNvSpPr txBox="1"/>
            <p:nvPr/>
          </p:nvSpPr>
          <p:spPr>
            <a:xfrm>
              <a:off x="0" y="-57150"/>
              <a:ext cx="812800" cy="869950"/>
            </a:xfrm>
            <a:prstGeom prst="rect">
              <a:avLst/>
            </a:prstGeom>
          </p:spPr>
          <p:txBody>
            <a:bodyPr lIns="33867" tIns="33867" rIns="33867" bIns="33867" rtlCol="0" anchor="ctr"/>
            <a:lstStyle/>
            <a:p>
              <a:pPr algn="ctr">
                <a:lnSpc>
                  <a:spcPts val="2773"/>
                </a:lnSpc>
              </a:pPr>
              <a:endParaRPr lang="en-US" sz="2133">
                <a:solidFill>
                  <a:srgbClr val="000000"/>
                </a:solidFill>
                <a:latin typeface="Arial" panose="020B0604020202020204" pitchFamily="34" charset="0"/>
                <a:cs typeface="Arial" panose="020B0604020202020204" pitchFamily="34" charset="0"/>
              </a:endParaRPr>
            </a:p>
          </p:txBody>
        </p:sp>
      </p:grpSp>
      <p:sp>
        <p:nvSpPr>
          <p:cNvPr id="57" name="Freeform 32">
            <a:extLst>
              <a:ext uri="{FF2B5EF4-FFF2-40B4-BE49-F238E27FC236}">
                <a16:creationId xmlns:a16="http://schemas.microsoft.com/office/drawing/2014/main" id="{B629300E-2AF3-9A97-536E-883FB3AAD4C9}"/>
              </a:ext>
            </a:extLst>
          </p:cNvPr>
          <p:cNvSpPr/>
          <p:nvPr/>
        </p:nvSpPr>
        <p:spPr>
          <a:xfrm>
            <a:off x="8615283" y="967299"/>
            <a:ext cx="3576717" cy="1010947"/>
          </a:xfrm>
          <a:custGeom>
            <a:avLst/>
            <a:gdLst/>
            <a:ahLst/>
            <a:cxnLst/>
            <a:rect l="l" t="t" r="r" b="b"/>
            <a:pathLst>
              <a:path w="1413024" h="450562">
                <a:moveTo>
                  <a:pt x="0" y="0"/>
                </a:moveTo>
                <a:lnTo>
                  <a:pt x="1413024" y="0"/>
                </a:lnTo>
                <a:lnTo>
                  <a:pt x="1413024" y="450562"/>
                </a:lnTo>
                <a:lnTo>
                  <a:pt x="0" y="450562"/>
                </a:lnTo>
                <a:close/>
              </a:path>
            </a:pathLst>
          </a:custGeom>
          <a:solidFill>
            <a:srgbClr val="EAFBED"/>
          </a:solidFill>
        </p:spPr>
        <p:txBody>
          <a:bodyPr anchor="ctr"/>
          <a:lstStyle/>
          <a:p>
            <a:pPr algn="ctr"/>
            <a:r>
              <a:rPr lang="en-US" sz="2333">
                <a:solidFill>
                  <a:schemeClr val="accent5"/>
                </a:solidFill>
                <a:latin typeface="Arial" panose="020B0604020202020204" pitchFamily="34" charset="0"/>
                <a:cs typeface="Arial" panose="020B0604020202020204" pitchFamily="34" charset="0"/>
              </a:rPr>
              <a:t>Indigenous Education</a:t>
            </a:r>
          </a:p>
        </p:txBody>
      </p:sp>
      <p:sp>
        <p:nvSpPr>
          <p:cNvPr id="58" name="TextBox 33">
            <a:extLst>
              <a:ext uri="{FF2B5EF4-FFF2-40B4-BE49-F238E27FC236}">
                <a16:creationId xmlns:a16="http://schemas.microsoft.com/office/drawing/2014/main" id="{355B3C9F-428C-30A8-3876-E47EF534395A}"/>
              </a:ext>
            </a:extLst>
          </p:cNvPr>
          <p:cNvSpPr txBox="1"/>
          <p:nvPr/>
        </p:nvSpPr>
        <p:spPr>
          <a:xfrm>
            <a:off x="8615283" y="1040885"/>
            <a:ext cx="2057400" cy="2202063"/>
          </a:xfrm>
          <a:prstGeom prst="rect">
            <a:avLst/>
          </a:prstGeom>
        </p:spPr>
        <p:txBody>
          <a:bodyPr lIns="33867" tIns="33867" rIns="33867" bIns="33867" rtlCol="0" anchor="ctr"/>
          <a:lstStyle/>
          <a:p>
            <a:pPr algn="ctr">
              <a:lnSpc>
                <a:spcPts val="2773"/>
              </a:lnSpc>
            </a:pPr>
            <a:endParaRPr lang="en-US" sz="2333">
              <a:solidFill>
                <a:srgbClr val="000000"/>
              </a:solidFill>
              <a:latin typeface="Arial" panose="020B0604020202020204" pitchFamily="34" charset="0"/>
              <a:cs typeface="Arial" panose="020B0604020202020204" pitchFamily="34" charset="0"/>
            </a:endParaRPr>
          </a:p>
        </p:txBody>
      </p:sp>
      <p:sp>
        <p:nvSpPr>
          <p:cNvPr id="59" name="Freeform 35">
            <a:extLst>
              <a:ext uri="{FF2B5EF4-FFF2-40B4-BE49-F238E27FC236}">
                <a16:creationId xmlns:a16="http://schemas.microsoft.com/office/drawing/2014/main" id="{D68644E6-1CC5-A8E9-D094-3463D22E22D8}"/>
              </a:ext>
            </a:extLst>
          </p:cNvPr>
          <p:cNvSpPr/>
          <p:nvPr/>
        </p:nvSpPr>
        <p:spPr>
          <a:xfrm>
            <a:off x="8618019" y="1732"/>
            <a:ext cx="3576717" cy="1006691"/>
          </a:xfrm>
          <a:custGeom>
            <a:avLst/>
            <a:gdLst/>
            <a:ahLst/>
            <a:cxnLst/>
            <a:rect l="l" t="t" r="r" b="b"/>
            <a:pathLst>
              <a:path w="1413024" h="468364">
                <a:moveTo>
                  <a:pt x="0" y="0"/>
                </a:moveTo>
                <a:lnTo>
                  <a:pt x="1413024" y="0"/>
                </a:lnTo>
                <a:lnTo>
                  <a:pt x="1413024" y="468364"/>
                </a:lnTo>
                <a:lnTo>
                  <a:pt x="0" y="468364"/>
                </a:lnTo>
                <a:close/>
              </a:path>
            </a:pathLst>
          </a:custGeom>
          <a:solidFill>
            <a:srgbClr val="EFEFF6"/>
          </a:solidFill>
          <a:ln>
            <a:noFill/>
          </a:ln>
        </p:spPr>
        <p:txBody>
          <a:bodyPr anchor="ctr"/>
          <a:lstStyle/>
          <a:p>
            <a:pPr algn="ctr"/>
            <a:r>
              <a:rPr lang="en-US" sz="2333">
                <a:solidFill>
                  <a:schemeClr val="accent2"/>
                </a:solidFill>
                <a:latin typeface="Arial" panose="020B0604020202020204" pitchFamily="34" charset="0"/>
                <a:cs typeface="Arial" panose="020B0604020202020204" pitchFamily="34" charset="0"/>
              </a:rPr>
              <a:t>Special Education</a:t>
            </a:r>
          </a:p>
        </p:txBody>
      </p:sp>
      <p:sp>
        <p:nvSpPr>
          <p:cNvPr id="60" name="TextBox 36">
            <a:extLst>
              <a:ext uri="{FF2B5EF4-FFF2-40B4-BE49-F238E27FC236}">
                <a16:creationId xmlns:a16="http://schemas.microsoft.com/office/drawing/2014/main" id="{28903D43-9A26-C148-A523-A1530FF30AEC}"/>
              </a:ext>
            </a:extLst>
          </p:cNvPr>
          <p:cNvSpPr txBox="1"/>
          <p:nvPr/>
        </p:nvSpPr>
        <p:spPr>
          <a:xfrm>
            <a:off x="8618019" y="-147045"/>
            <a:ext cx="2057400" cy="2148720"/>
          </a:xfrm>
          <a:prstGeom prst="rect">
            <a:avLst/>
          </a:prstGeom>
        </p:spPr>
        <p:txBody>
          <a:bodyPr lIns="33867" tIns="33867" rIns="33867" bIns="33867" rtlCol="0" anchor="ctr"/>
          <a:lstStyle/>
          <a:p>
            <a:pPr algn="ctr">
              <a:lnSpc>
                <a:spcPts val="2773"/>
              </a:lnSpc>
              <a:spcBef>
                <a:spcPct val="0"/>
              </a:spcBef>
            </a:pPr>
            <a:endParaRPr lang="en-US" sz="2133">
              <a:solidFill>
                <a:srgbClr val="FFFFFF"/>
              </a:solidFill>
              <a:latin typeface="Arial" panose="020B0604020202020204" pitchFamily="34" charset="0"/>
              <a:cs typeface="Arial" panose="020B0604020202020204" pitchFamily="34" charset="0"/>
            </a:endParaRPr>
          </a:p>
        </p:txBody>
      </p:sp>
      <p:sp>
        <p:nvSpPr>
          <p:cNvPr id="61" name="Freeform 38">
            <a:extLst>
              <a:ext uri="{FF2B5EF4-FFF2-40B4-BE49-F238E27FC236}">
                <a16:creationId xmlns:a16="http://schemas.microsoft.com/office/drawing/2014/main" id="{18800682-B225-E822-CE5A-44150377B12B}"/>
              </a:ext>
            </a:extLst>
          </p:cNvPr>
          <p:cNvSpPr/>
          <p:nvPr/>
        </p:nvSpPr>
        <p:spPr>
          <a:xfrm>
            <a:off x="8615283" y="1977276"/>
            <a:ext cx="3576717" cy="1168465"/>
          </a:xfrm>
          <a:custGeom>
            <a:avLst/>
            <a:gdLst/>
            <a:ahLst/>
            <a:cxnLst/>
            <a:rect l="l" t="t" r="r" b="b"/>
            <a:pathLst>
              <a:path w="1413024" h="420952">
                <a:moveTo>
                  <a:pt x="0" y="0"/>
                </a:moveTo>
                <a:lnTo>
                  <a:pt x="1413024" y="0"/>
                </a:lnTo>
                <a:lnTo>
                  <a:pt x="1413024" y="420952"/>
                </a:lnTo>
                <a:lnTo>
                  <a:pt x="0" y="420952"/>
                </a:lnTo>
                <a:close/>
              </a:path>
            </a:pathLst>
          </a:custGeom>
          <a:solidFill>
            <a:srgbClr val="FFFFCF"/>
          </a:solidFill>
        </p:spPr>
        <p:txBody>
          <a:bodyPr anchor="ctr"/>
          <a:lstStyle/>
          <a:p>
            <a:pPr algn="ctr"/>
            <a:r>
              <a:rPr lang="en-US" sz="2333">
                <a:solidFill>
                  <a:schemeClr val="accent6"/>
                </a:solidFill>
                <a:latin typeface="Arial" panose="020B0604020202020204" pitchFamily="34" charset="0"/>
                <a:cs typeface="Arial" panose="020B0604020202020204" pitchFamily="34" charset="0"/>
              </a:rPr>
              <a:t>Student Achievement</a:t>
            </a:r>
          </a:p>
        </p:txBody>
      </p:sp>
      <p:sp>
        <p:nvSpPr>
          <p:cNvPr id="62" name="TextBox 39">
            <a:extLst>
              <a:ext uri="{FF2B5EF4-FFF2-40B4-BE49-F238E27FC236}">
                <a16:creationId xmlns:a16="http://schemas.microsoft.com/office/drawing/2014/main" id="{962ABD34-F1E2-2C9D-5166-5CF4BDEA8488}"/>
              </a:ext>
            </a:extLst>
          </p:cNvPr>
          <p:cNvSpPr txBox="1"/>
          <p:nvPr/>
        </p:nvSpPr>
        <p:spPr>
          <a:xfrm>
            <a:off x="8699103" y="2055380"/>
            <a:ext cx="2057400" cy="2253614"/>
          </a:xfrm>
          <a:prstGeom prst="rect">
            <a:avLst/>
          </a:prstGeom>
        </p:spPr>
        <p:txBody>
          <a:bodyPr lIns="33867" tIns="33867" rIns="33867" bIns="33867" rtlCol="0" anchor="ctr"/>
          <a:lstStyle/>
          <a:p>
            <a:pPr algn="ctr">
              <a:lnSpc>
                <a:spcPts val="2773"/>
              </a:lnSpc>
            </a:pPr>
            <a:endParaRPr lang="en-US" sz="2333">
              <a:solidFill>
                <a:srgbClr val="000000"/>
              </a:solidFill>
              <a:latin typeface="Arial" panose="020B0604020202020204" pitchFamily="34" charset="0"/>
              <a:cs typeface="Arial" panose="020B0604020202020204" pitchFamily="34" charset="0"/>
            </a:endParaRPr>
          </a:p>
        </p:txBody>
      </p:sp>
      <p:sp>
        <p:nvSpPr>
          <p:cNvPr id="63" name="Freeform 41">
            <a:extLst>
              <a:ext uri="{FF2B5EF4-FFF2-40B4-BE49-F238E27FC236}">
                <a16:creationId xmlns:a16="http://schemas.microsoft.com/office/drawing/2014/main" id="{34528D78-1E6A-D2A5-049A-1B8FEF845E48}"/>
              </a:ext>
            </a:extLst>
          </p:cNvPr>
          <p:cNvSpPr/>
          <p:nvPr/>
        </p:nvSpPr>
        <p:spPr>
          <a:xfrm>
            <a:off x="8615283" y="3142150"/>
            <a:ext cx="3576717" cy="1354847"/>
          </a:xfrm>
          <a:custGeom>
            <a:avLst/>
            <a:gdLst/>
            <a:ahLst/>
            <a:cxnLst/>
            <a:rect l="l" t="t" r="r" b="b"/>
            <a:pathLst>
              <a:path w="1413024" h="517186">
                <a:moveTo>
                  <a:pt x="0" y="0"/>
                </a:moveTo>
                <a:lnTo>
                  <a:pt x="1413024" y="0"/>
                </a:lnTo>
                <a:lnTo>
                  <a:pt x="1413024" y="517186"/>
                </a:lnTo>
                <a:lnTo>
                  <a:pt x="0" y="517186"/>
                </a:lnTo>
                <a:close/>
              </a:path>
            </a:pathLst>
          </a:custGeom>
          <a:solidFill>
            <a:srgbClr val="F5E2F7"/>
          </a:solidFill>
          <a:ln>
            <a:noFill/>
          </a:ln>
        </p:spPr>
        <p:txBody>
          <a:bodyPr anchor="ctr"/>
          <a:lstStyle/>
          <a:p>
            <a:pPr algn="ctr"/>
            <a:r>
              <a:rPr lang="en-US" sz="2333">
                <a:solidFill>
                  <a:schemeClr val="accent3"/>
                </a:solidFill>
                <a:latin typeface="Arial" panose="020B0604020202020204" pitchFamily="34" charset="0"/>
                <a:cs typeface="Arial" panose="020B0604020202020204" pitchFamily="34" charset="0"/>
              </a:rPr>
              <a:t>Well-being</a:t>
            </a:r>
          </a:p>
        </p:txBody>
      </p:sp>
      <p:sp>
        <p:nvSpPr>
          <p:cNvPr id="64" name="Freeform 44">
            <a:extLst>
              <a:ext uri="{FF2B5EF4-FFF2-40B4-BE49-F238E27FC236}">
                <a16:creationId xmlns:a16="http://schemas.microsoft.com/office/drawing/2014/main" id="{3AE226F8-730B-2FDF-4270-75D97A414AB2}"/>
              </a:ext>
            </a:extLst>
          </p:cNvPr>
          <p:cNvSpPr/>
          <p:nvPr/>
        </p:nvSpPr>
        <p:spPr>
          <a:xfrm>
            <a:off x="8615283" y="4463930"/>
            <a:ext cx="3576717" cy="1221380"/>
          </a:xfrm>
          <a:custGeom>
            <a:avLst/>
            <a:gdLst/>
            <a:ahLst/>
            <a:cxnLst/>
            <a:rect l="l" t="t" r="r" b="b"/>
            <a:pathLst>
              <a:path w="1413024" h="446396">
                <a:moveTo>
                  <a:pt x="0" y="0"/>
                </a:moveTo>
                <a:lnTo>
                  <a:pt x="1413024" y="0"/>
                </a:lnTo>
                <a:lnTo>
                  <a:pt x="1413024" y="446396"/>
                </a:lnTo>
                <a:lnTo>
                  <a:pt x="0" y="446396"/>
                </a:lnTo>
                <a:close/>
              </a:path>
            </a:pathLst>
          </a:custGeom>
          <a:solidFill>
            <a:srgbClr val="F9F7F7"/>
          </a:solidFill>
        </p:spPr>
        <p:txBody>
          <a:bodyPr anchor="ctr"/>
          <a:lstStyle/>
          <a:p>
            <a:pPr algn="ctr"/>
            <a:r>
              <a:rPr lang="en-US" sz="2333">
                <a:solidFill>
                  <a:srgbClr val="000000"/>
                </a:solidFill>
                <a:latin typeface="Arial" panose="020B0604020202020204" pitchFamily="34" charset="0"/>
                <a:cs typeface="Arial" panose="020B0604020202020204" pitchFamily="34" charset="0"/>
              </a:rPr>
              <a:t>Transportation</a:t>
            </a:r>
          </a:p>
        </p:txBody>
      </p:sp>
      <p:sp>
        <p:nvSpPr>
          <p:cNvPr id="65" name="TextBox 45">
            <a:extLst>
              <a:ext uri="{FF2B5EF4-FFF2-40B4-BE49-F238E27FC236}">
                <a16:creationId xmlns:a16="http://schemas.microsoft.com/office/drawing/2014/main" id="{0290E3D0-0AA9-7D88-A2C4-744E517D3204}"/>
              </a:ext>
            </a:extLst>
          </p:cNvPr>
          <p:cNvSpPr txBox="1"/>
          <p:nvPr/>
        </p:nvSpPr>
        <p:spPr>
          <a:xfrm>
            <a:off x="8615283" y="4299942"/>
            <a:ext cx="2057400" cy="2380263"/>
          </a:xfrm>
          <a:prstGeom prst="rect">
            <a:avLst/>
          </a:prstGeom>
        </p:spPr>
        <p:txBody>
          <a:bodyPr lIns="33867" tIns="33867" rIns="33867" bIns="33867" rtlCol="0" anchor="ctr"/>
          <a:lstStyle/>
          <a:p>
            <a:pPr algn="ctr">
              <a:lnSpc>
                <a:spcPts val="2773"/>
              </a:lnSpc>
            </a:pPr>
            <a:endParaRPr lang="en-US" sz="2333">
              <a:solidFill>
                <a:srgbClr val="000000"/>
              </a:solidFill>
              <a:latin typeface="Arial" panose="020B0604020202020204" pitchFamily="34" charset="0"/>
              <a:cs typeface="Arial" panose="020B0604020202020204" pitchFamily="34" charset="0"/>
            </a:endParaRPr>
          </a:p>
        </p:txBody>
      </p:sp>
      <p:sp>
        <p:nvSpPr>
          <p:cNvPr id="66" name="Freeform 38">
            <a:extLst>
              <a:ext uri="{FF2B5EF4-FFF2-40B4-BE49-F238E27FC236}">
                <a16:creationId xmlns:a16="http://schemas.microsoft.com/office/drawing/2014/main" id="{3E58C964-0B9A-EA51-3858-19B9E9F89F4E}"/>
              </a:ext>
            </a:extLst>
          </p:cNvPr>
          <p:cNvSpPr/>
          <p:nvPr/>
        </p:nvSpPr>
        <p:spPr>
          <a:xfrm>
            <a:off x="8615284" y="5679932"/>
            <a:ext cx="3576717" cy="1178067"/>
          </a:xfrm>
          <a:custGeom>
            <a:avLst/>
            <a:gdLst/>
            <a:ahLst/>
            <a:cxnLst/>
            <a:rect l="l" t="t" r="r" b="b"/>
            <a:pathLst>
              <a:path w="1413024" h="420952">
                <a:moveTo>
                  <a:pt x="0" y="0"/>
                </a:moveTo>
                <a:lnTo>
                  <a:pt x="1413024" y="0"/>
                </a:lnTo>
                <a:lnTo>
                  <a:pt x="1413024" y="420952"/>
                </a:lnTo>
                <a:lnTo>
                  <a:pt x="0" y="420952"/>
                </a:lnTo>
                <a:close/>
              </a:path>
            </a:pathLst>
          </a:custGeom>
          <a:solidFill>
            <a:srgbClr val="EFEFF6"/>
          </a:solidFill>
        </p:spPr>
        <p:txBody>
          <a:bodyPr anchor="ctr"/>
          <a:lstStyle/>
          <a:p>
            <a:pPr algn="ctr"/>
            <a:r>
              <a:rPr lang="en-US" sz="2333">
                <a:solidFill>
                  <a:schemeClr val="accent2"/>
                </a:solidFill>
                <a:latin typeface="Arial" panose="020B0604020202020204" pitchFamily="34" charset="0"/>
                <a:cs typeface="Arial" panose="020B0604020202020204" pitchFamily="34" charset="0"/>
              </a:rPr>
              <a:t>Technology</a:t>
            </a:r>
          </a:p>
        </p:txBody>
      </p:sp>
      <p:sp>
        <p:nvSpPr>
          <p:cNvPr id="67" name="TextBox 39">
            <a:extLst>
              <a:ext uri="{FF2B5EF4-FFF2-40B4-BE49-F238E27FC236}">
                <a16:creationId xmlns:a16="http://schemas.microsoft.com/office/drawing/2014/main" id="{1B4885A8-079F-0164-2110-82324EC2FC32}"/>
              </a:ext>
            </a:extLst>
          </p:cNvPr>
          <p:cNvSpPr txBox="1"/>
          <p:nvPr/>
        </p:nvSpPr>
        <p:spPr>
          <a:xfrm>
            <a:off x="8716883" y="2071374"/>
            <a:ext cx="2057400" cy="2308642"/>
          </a:xfrm>
          <a:prstGeom prst="rect">
            <a:avLst/>
          </a:prstGeom>
        </p:spPr>
        <p:txBody>
          <a:bodyPr lIns="33867" tIns="33867" rIns="33867" bIns="33867" rtlCol="0" anchor="ctr"/>
          <a:lstStyle/>
          <a:p>
            <a:pPr algn="ctr">
              <a:lnSpc>
                <a:spcPts val="2773"/>
              </a:lnSpc>
            </a:pPr>
            <a:endParaRPr lang="en-US" sz="2333">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1799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92175058-26F2-675E-A773-C89A51DA580F}"/>
              </a:ext>
            </a:extLst>
          </p:cNvPr>
          <p:cNvPicPr>
            <a:picLocks noChangeAspect="1"/>
          </p:cNvPicPr>
          <p:nvPr/>
        </p:nvPicPr>
        <p:blipFill>
          <a:blip r:embed="rId3"/>
          <a:srcRect t="13480" b="11534"/>
          <a:stretch/>
        </p:blipFill>
        <p:spPr>
          <a:xfrm>
            <a:off x="20" y="1282"/>
            <a:ext cx="12191980" cy="6856718"/>
          </a:xfrm>
          <a:prstGeom prst="rect">
            <a:avLst/>
          </a:prstGeom>
        </p:spPr>
      </p:pic>
      <p:sp>
        <p:nvSpPr>
          <p:cNvPr id="4" name="Slide Number Placeholder 3">
            <a:extLst>
              <a:ext uri="{FF2B5EF4-FFF2-40B4-BE49-F238E27FC236}">
                <a16:creationId xmlns:a16="http://schemas.microsoft.com/office/drawing/2014/main" id="{09FC7D06-ED0D-F0DF-766D-DEC0015E758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AF6CA79-4308-5844-B1A6-ED1FC888098A}" type="slidenum">
              <a:rPr lang="en-US" sz="1200">
                <a:solidFill>
                  <a:srgbClr val="FFFFFF"/>
                </a:solidFill>
              </a:rPr>
              <a:pPr>
                <a:spcAft>
                  <a:spcPts val="600"/>
                </a:spcAft>
              </a:pPr>
              <a:t>19</a:t>
            </a:fld>
            <a:endParaRPr lang="en-US" sz="1200">
              <a:solidFill>
                <a:srgbClr val="FFFFFF"/>
              </a:solidFill>
            </a:endParaRPr>
          </a:p>
        </p:txBody>
      </p:sp>
    </p:spTree>
    <p:extLst>
      <p:ext uri="{BB962C8B-B14F-4D97-AF65-F5344CB8AC3E}">
        <p14:creationId xmlns:p14="http://schemas.microsoft.com/office/powerpoint/2010/main" val="132283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5BD0F-43DF-C1FC-33B3-2CE909C86F04}"/>
              </a:ext>
            </a:extLst>
          </p:cNvPr>
          <p:cNvSpPr>
            <a:spLocks noGrp="1"/>
          </p:cNvSpPr>
          <p:nvPr>
            <p:ph type="title"/>
          </p:nvPr>
        </p:nvSpPr>
        <p:spPr/>
        <p:txBody>
          <a:bodyPr/>
          <a:lstStyle/>
          <a:p>
            <a:r>
              <a:rPr lang="en-US" dirty="0"/>
              <a:t>Territorial Land Acknowledgement</a:t>
            </a:r>
          </a:p>
        </p:txBody>
      </p:sp>
      <p:sp>
        <p:nvSpPr>
          <p:cNvPr id="4" name="Slide Number Placeholder 3">
            <a:extLst>
              <a:ext uri="{FF2B5EF4-FFF2-40B4-BE49-F238E27FC236}">
                <a16:creationId xmlns:a16="http://schemas.microsoft.com/office/drawing/2014/main" id="{3C1F2E55-01AC-AC4F-B753-F2F0FE46664B}"/>
              </a:ext>
            </a:extLst>
          </p:cNvPr>
          <p:cNvSpPr>
            <a:spLocks noGrp="1"/>
          </p:cNvSpPr>
          <p:nvPr>
            <p:ph type="sldNum" sz="quarter" idx="12"/>
          </p:nvPr>
        </p:nvSpPr>
        <p:spPr/>
        <p:txBody>
          <a:bodyPr/>
          <a:lstStyle/>
          <a:p>
            <a:fld id="{2AF6CA79-4308-5844-B1A6-ED1FC888098A}" type="slidenum">
              <a:rPr lang="en-US" smtClean="0"/>
              <a:pPr/>
              <a:t>2</a:t>
            </a:fld>
            <a:endParaRPr lang="en-US"/>
          </a:p>
        </p:txBody>
      </p:sp>
      <p:pic>
        <p:nvPicPr>
          <p:cNvPr id="6" name="Picture 5">
            <a:extLst>
              <a:ext uri="{FF2B5EF4-FFF2-40B4-BE49-F238E27FC236}">
                <a16:creationId xmlns:a16="http://schemas.microsoft.com/office/drawing/2014/main" id="{3C5CBFEE-4FE7-0C77-29E7-088856D7CD4E}"/>
              </a:ext>
            </a:extLst>
          </p:cNvPr>
          <p:cNvPicPr>
            <a:picLocks noChangeAspect="1"/>
          </p:cNvPicPr>
          <p:nvPr/>
        </p:nvPicPr>
        <p:blipFill>
          <a:blip r:embed="rId3"/>
          <a:stretch>
            <a:fillRect/>
          </a:stretch>
        </p:blipFill>
        <p:spPr>
          <a:xfrm>
            <a:off x="5101671" y="2052310"/>
            <a:ext cx="6284084" cy="3212417"/>
          </a:xfrm>
          <a:prstGeom prst="rect">
            <a:avLst/>
          </a:prstGeom>
        </p:spPr>
      </p:pic>
      <p:pic>
        <p:nvPicPr>
          <p:cNvPr id="7" name="Picture 6">
            <a:extLst>
              <a:ext uri="{FF2B5EF4-FFF2-40B4-BE49-F238E27FC236}">
                <a16:creationId xmlns:a16="http://schemas.microsoft.com/office/drawing/2014/main" id="{9F765400-6973-E818-734D-06863A72369A}"/>
              </a:ext>
            </a:extLst>
          </p:cNvPr>
          <p:cNvPicPr>
            <a:picLocks noChangeAspect="1"/>
          </p:cNvPicPr>
          <p:nvPr/>
        </p:nvPicPr>
        <p:blipFill>
          <a:blip r:embed="rId4"/>
          <a:stretch>
            <a:fillRect/>
          </a:stretch>
        </p:blipFill>
        <p:spPr>
          <a:xfrm>
            <a:off x="806245" y="2196676"/>
            <a:ext cx="3930198" cy="2923683"/>
          </a:xfrm>
          <a:prstGeom prst="rect">
            <a:avLst/>
          </a:prstGeom>
        </p:spPr>
      </p:pic>
    </p:spTree>
    <p:extLst>
      <p:ext uri="{BB962C8B-B14F-4D97-AF65-F5344CB8AC3E}">
        <p14:creationId xmlns:p14="http://schemas.microsoft.com/office/powerpoint/2010/main" val="2077199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79E264-8866-ABE8-655C-C902DD78E156}"/>
              </a:ext>
            </a:extLst>
          </p:cNvPr>
          <p:cNvPicPr>
            <a:picLocks noChangeAspect="1"/>
          </p:cNvPicPr>
          <p:nvPr/>
        </p:nvPicPr>
        <p:blipFill>
          <a:blip r:embed="rId2"/>
          <a:stretch>
            <a:fillRect/>
          </a:stretch>
        </p:blipFill>
        <p:spPr>
          <a:xfrm>
            <a:off x="3503439" y="553424"/>
            <a:ext cx="5185121" cy="5751152"/>
          </a:xfrm>
          <a:prstGeom prst="rect">
            <a:avLst/>
          </a:prstGeom>
        </p:spPr>
      </p:pic>
      <p:sp>
        <p:nvSpPr>
          <p:cNvPr id="4" name="Slide Number Placeholder 3">
            <a:extLst>
              <a:ext uri="{FF2B5EF4-FFF2-40B4-BE49-F238E27FC236}">
                <a16:creationId xmlns:a16="http://schemas.microsoft.com/office/drawing/2014/main" id="{54968BAC-6144-AFAA-0AEC-0869DCEB2F46}"/>
              </a:ext>
            </a:extLst>
          </p:cNvPr>
          <p:cNvSpPr>
            <a:spLocks noGrp="1"/>
          </p:cNvSpPr>
          <p:nvPr>
            <p:ph type="sldNum" sz="quarter" idx="12"/>
          </p:nvPr>
        </p:nvSpPr>
        <p:spPr/>
        <p:txBody>
          <a:bodyPr/>
          <a:lstStyle/>
          <a:p>
            <a:fld id="{2AF6CA79-4308-5844-B1A6-ED1FC888098A}" type="slidenum">
              <a:rPr lang="en-US" smtClean="0"/>
              <a:pPr/>
              <a:t>20</a:t>
            </a:fld>
            <a:endParaRPr lang="en-US"/>
          </a:p>
        </p:txBody>
      </p:sp>
    </p:spTree>
    <p:extLst>
      <p:ext uri="{BB962C8B-B14F-4D97-AF65-F5344CB8AC3E}">
        <p14:creationId xmlns:p14="http://schemas.microsoft.com/office/powerpoint/2010/main" val="856800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35D11-A5B3-5DAB-92A9-3091F205DF9C}"/>
              </a:ext>
            </a:extLst>
          </p:cNvPr>
          <p:cNvSpPr>
            <a:spLocks noGrp="1"/>
          </p:cNvSpPr>
          <p:nvPr>
            <p:ph type="ctrTitle"/>
          </p:nvPr>
        </p:nvSpPr>
        <p:spPr>
          <a:xfrm>
            <a:off x="360000" y="360000"/>
            <a:ext cx="5581141" cy="1672000"/>
          </a:xfrm>
        </p:spPr>
        <p:txBody>
          <a:bodyPr/>
          <a:lstStyle/>
          <a:p>
            <a:r>
              <a:rPr lang="en-US"/>
              <a:t>Thank You</a:t>
            </a:r>
          </a:p>
        </p:txBody>
      </p:sp>
      <p:sp>
        <p:nvSpPr>
          <p:cNvPr id="4" name="TextBox 3">
            <a:extLst>
              <a:ext uri="{FF2B5EF4-FFF2-40B4-BE49-F238E27FC236}">
                <a16:creationId xmlns:a16="http://schemas.microsoft.com/office/drawing/2014/main" id="{15B0442C-9156-9E5E-C7B0-25430F77615B}"/>
              </a:ext>
            </a:extLst>
          </p:cNvPr>
          <p:cNvSpPr txBox="1"/>
          <p:nvPr/>
        </p:nvSpPr>
        <p:spPr>
          <a:xfrm>
            <a:off x="360000" y="2822348"/>
            <a:ext cx="5164500" cy="3570208"/>
          </a:xfrm>
          <a:prstGeom prst="rect">
            <a:avLst/>
          </a:prstGeom>
          <a:noFill/>
        </p:spPr>
        <p:txBody>
          <a:bodyPr wrap="square">
            <a:spAutoFit/>
          </a:bodyPr>
          <a:lstStyle/>
          <a:p>
            <a:pPr>
              <a:spcBef>
                <a:spcPct val="0"/>
              </a:spcBef>
            </a:pPr>
            <a:r>
              <a:rPr lang="en-US" sz="1800" b="1">
                <a:solidFill>
                  <a:srgbClr val="000000"/>
                </a:solidFill>
                <a:latin typeface="Arial" panose="020B0604020202020204" pitchFamily="34" charset="0"/>
                <a:cs typeface="Arial" panose="020B0604020202020204" pitchFamily="34" charset="0"/>
              </a:rPr>
              <a:t>About OPSBA</a:t>
            </a:r>
          </a:p>
          <a:p>
            <a:pPr>
              <a:spcBef>
                <a:spcPct val="0"/>
              </a:spcBef>
              <a:spcAft>
                <a:spcPts val="1200"/>
              </a:spcAft>
            </a:pPr>
            <a:r>
              <a:rPr lang="en-US" sz="1800">
                <a:solidFill>
                  <a:srgbClr val="000000"/>
                </a:solidFill>
                <a:latin typeface="Arial" panose="020B0604020202020204" pitchFamily="34" charset="0"/>
                <a:cs typeface="Arial" panose="020B0604020202020204" pitchFamily="34" charset="0"/>
              </a:rPr>
              <a:t>Our board is a member of the Ontario Public School Boards’ Association (OPSBA), which represents 31 English public district school boards and 10 public school authorities across Ontario. </a:t>
            </a:r>
          </a:p>
          <a:p>
            <a:pPr>
              <a:spcBef>
                <a:spcPct val="0"/>
              </a:spcBef>
            </a:pPr>
            <a:r>
              <a:rPr lang="en-US" sz="1800">
                <a:solidFill>
                  <a:srgbClr val="000000"/>
                </a:solidFill>
                <a:latin typeface="Arial" panose="020B0604020202020204" pitchFamily="34" charset="0"/>
                <a:cs typeface="Arial" panose="020B0604020202020204" pitchFamily="34" charset="0"/>
              </a:rPr>
              <a:t>OPSBA’s members serve the educational needs of nearly 1.4 million elementary and secondary students. The Association, based in Toronto, advocates to the provincial government on behalf of the best interests and needs of the public school system in Ontario.  </a:t>
            </a:r>
          </a:p>
        </p:txBody>
      </p:sp>
    </p:spTree>
    <p:extLst>
      <p:ext uri="{BB962C8B-B14F-4D97-AF65-F5344CB8AC3E}">
        <p14:creationId xmlns:p14="http://schemas.microsoft.com/office/powerpoint/2010/main" val="3015478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7B3A54EE-E89A-E6DE-DE5B-ED06F93C2B03}"/>
              </a:ext>
            </a:extLst>
          </p:cNvPr>
          <p:cNvGrpSpPr/>
          <p:nvPr/>
        </p:nvGrpSpPr>
        <p:grpSpPr>
          <a:xfrm>
            <a:off x="4134472" y="399182"/>
            <a:ext cx="7831845" cy="6078228"/>
            <a:chOff x="4134472" y="399182"/>
            <a:chExt cx="7831845" cy="6078228"/>
          </a:xfrm>
          <a:solidFill>
            <a:schemeClr val="accent2"/>
          </a:solidFill>
        </p:grpSpPr>
        <p:sp>
          <p:nvSpPr>
            <p:cNvPr id="8" name="Freeform 5">
              <a:extLst>
                <a:ext uri="{FF2B5EF4-FFF2-40B4-BE49-F238E27FC236}">
                  <a16:creationId xmlns:a16="http://schemas.microsoft.com/office/drawing/2014/main" id="{1A7FC8DC-E2EB-20E3-0758-5D89A3E10DB8}"/>
                </a:ext>
              </a:extLst>
            </p:cNvPr>
            <p:cNvSpPr>
              <a:spLocks/>
            </p:cNvSpPr>
            <p:nvPr/>
          </p:nvSpPr>
          <p:spPr bwMode="auto">
            <a:xfrm rot="21200661">
              <a:off x="4206973" y="1739023"/>
              <a:ext cx="1126819" cy="1709497"/>
            </a:xfrm>
            <a:custGeom>
              <a:avLst/>
              <a:gdLst>
                <a:gd name="T0" fmla="*/ 2210 w 2215"/>
                <a:gd name="T1" fmla="*/ 113 h 3354"/>
                <a:gd name="T2" fmla="*/ 2103 w 2215"/>
                <a:gd name="T3" fmla="*/ 0 h 3354"/>
                <a:gd name="T4" fmla="*/ 1523 w 2215"/>
                <a:gd name="T5" fmla="*/ 528 h 3354"/>
                <a:gd name="T6" fmla="*/ 1310 w 2215"/>
                <a:gd name="T7" fmla="*/ 713 h 3354"/>
                <a:gd name="T8" fmla="*/ 0 w 2215"/>
                <a:gd name="T9" fmla="*/ 2084 h 3354"/>
                <a:gd name="T10" fmla="*/ 170 w 2215"/>
                <a:gd name="T11" fmla="*/ 2189 h 3354"/>
                <a:gd name="T12" fmla="*/ 169 w 2215"/>
                <a:gd name="T13" fmla="*/ 2309 h 3354"/>
                <a:gd name="T14" fmla="*/ 403 w 2215"/>
                <a:gd name="T15" fmla="*/ 2504 h 3354"/>
                <a:gd name="T16" fmla="*/ 919 w 2215"/>
                <a:gd name="T17" fmla="*/ 2867 h 3354"/>
                <a:gd name="T18" fmla="*/ 1775 w 2215"/>
                <a:gd name="T19" fmla="*/ 3354 h 3354"/>
                <a:gd name="T20" fmla="*/ 1830 w 2215"/>
                <a:gd name="T21" fmla="*/ 3129 h 3354"/>
                <a:gd name="T22" fmla="*/ 1890 w 2215"/>
                <a:gd name="T23" fmla="*/ 3039 h 3354"/>
                <a:gd name="T24" fmla="*/ 1770 w 2215"/>
                <a:gd name="T25" fmla="*/ 3044 h 3354"/>
                <a:gd name="T26" fmla="*/ 1575 w 2215"/>
                <a:gd name="T27" fmla="*/ 2949 h 3354"/>
                <a:gd name="T28" fmla="*/ 1625 w 2215"/>
                <a:gd name="T29" fmla="*/ 2754 h 3354"/>
                <a:gd name="T30" fmla="*/ 1625 w 2215"/>
                <a:gd name="T31" fmla="*/ 2559 h 3354"/>
                <a:gd name="T32" fmla="*/ 1565 w 2215"/>
                <a:gd name="T33" fmla="*/ 2394 h 3354"/>
                <a:gd name="T34" fmla="*/ 1755 w 2215"/>
                <a:gd name="T35" fmla="*/ 1959 h 3354"/>
                <a:gd name="T36" fmla="*/ 1770 w 2215"/>
                <a:gd name="T37" fmla="*/ 1784 h 3354"/>
                <a:gd name="T38" fmla="*/ 1765 w 2215"/>
                <a:gd name="T39" fmla="*/ 1613 h 3354"/>
                <a:gd name="T40" fmla="*/ 1775 w 2215"/>
                <a:gd name="T41" fmla="*/ 1483 h 3354"/>
                <a:gd name="T42" fmla="*/ 1935 w 2215"/>
                <a:gd name="T43" fmla="*/ 1388 h 3354"/>
                <a:gd name="T44" fmla="*/ 1895 w 2215"/>
                <a:gd name="T45" fmla="*/ 1208 h 3354"/>
                <a:gd name="T46" fmla="*/ 2045 w 2215"/>
                <a:gd name="T47" fmla="*/ 983 h 3354"/>
                <a:gd name="T48" fmla="*/ 1865 w 2215"/>
                <a:gd name="T49" fmla="*/ 868 h 3354"/>
                <a:gd name="T50" fmla="*/ 1950 w 2215"/>
                <a:gd name="T51" fmla="*/ 733 h 3354"/>
                <a:gd name="T52" fmla="*/ 2010 w 2215"/>
                <a:gd name="T53" fmla="*/ 623 h 3354"/>
                <a:gd name="T54" fmla="*/ 2215 w 2215"/>
                <a:gd name="T55" fmla="*/ 478 h 3354"/>
                <a:gd name="T56" fmla="*/ 2195 w 2215"/>
                <a:gd name="T57" fmla="*/ 263 h 3354"/>
                <a:gd name="T58" fmla="*/ 2210 w 2215"/>
                <a:gd name="T59" fmla="*/ 113 h 3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15" h="3354">
                  <a:moveTo>
                    <a:pt x="2210" y="113"/>
                  </a:moveTo>
                  <a:lnTo>
                    <a:pt x="2103" y="0"/>
                  </a:lnTo>
                  <a:lnTo>
                    <a:pt x="1523" y="528"/>
                  </a:lnTo>
                  <a:lnTo>
                    <a:pt x="1310" y="713"/>
                  </a:lnTo>
                  <a:lnTo>
                    <a:pt x="0" y="2084"/>
                  </a:lnTo>
                  <a:lnTo>
                    <a:pt x="170" y="2189"/>
                  </a:lnTo>
                  <a:lnTo>
                    <a:pt x="169" y="2309"/>
                  </a:lnTo>
                  <a:lnTo>
                    <a:pt x="403" y="2504"/>
                  </a:lnTo>
                  <a:lnTo>
                    <a:pt x="919" y="2867"/>
                  </a:lnTo>
                  <a:lnTo>
                    <a:pt x="1775" y="3354"/>
                  </a:lnTo>
                  <a:lnTo>
                    <a:pt x="1830" y="3129"/>
                  </a:lnTo>
                  <a:lnTo>
                    <a:pt x="1890" y="3039"/>
                  </a:lnTo>
                  <a:lnTo>
                    <a:pt x="1770" y="3044"/>
                  </a:lnTo>
                  <a:lnTo>
                    <a:pt x="1575" y="2949"/>
                  </a:lnTo>
                  <a:lnTo>
                    <a:pt x="1625" y="2754"/>
                  </a:lnTo>
                  <a:lnTo>
                    <a:pt x="1625" y="2559"/>
                  </a:lnTo>
                  <a:lnTo>
                    <a:pt x="1565" y="2394"/>
                  </a:lnTo>
                  <a:lnTo>
                    <a:pt x="1755" y="1959"/>
                  </a:lnTo>
                  <a:lnTo>
                    <a:pt x="1770" y="1784"/>
                  </a:lnTo>
                  <a:lnTo>
                    <a:pt x="1765" y="1613"/>
                  </a:lnTo>
                  <a:lnTo>
                    <a:pt x="1775" y="1483"/>
                  </a:lnTo>
                  <a:lnTo>
                    <a:pt x="1935" y="1388"/>
                  </a:lnTo>
                  <a:lnTo>
                    <a:pt x="1895" y="1208"/>
                  </a:lnTo>
                  <a:lnTo>
                    <a:pt x="2045" y="983"/>
                  </a:lnTo>
                  <a:lnTo>
                    <a:pt x="1865" y="868"/>
                  </a:lnTo>
                  <a:lnTo>
                    <a:pt x="1950" y="733"/>
                  </a:lnTo>
                  <a:lnTo>
                    <a:pt x="2010" y="623"/>
                  </a:lnTo>
                  <a:lnTo>
                    <a:pt x="2215" y="478"/>
                  </a:lnTo>
                  <a:lnTo>
                    <a:pt x="2195" y="263"/>
                  </a:lnTo>
                  <a:lnTo>
                    <a:pt x="2210" y="113"/>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9" name="Freeform 16">
              <a:extLst>
                <a:ext uri="{FF2B5EF4-FFF2-40B4-BE49-F238E27FC236}">
                  <a16:creationId xmlns:a16="http://schemas.microsoft.com/office/drawing/2014/main" id="{623153C5-A8DB-19B9-A42E-A97607727370}"/>
                </a:ext>
              </a:extLst>
            </p:cNvPr>
            <p:cNvSpPr>
              <a:spLocks/>
            </p:cNvSpPr>
            <p:nvPr/>
          </p:nvSpPr>
          <p:spPr bwMode="auto">
            <a:xfrm rot="21200661">
              <a:off x="5158564" y="3472758"/>
              <a:ext cx="1198791" cy="1973015"/>
            </a:xfrm>
            <a:custGeom>
              <a:avLst/>
              <a:gdLst>
                <a:gd name="T0" fmla="*/ 0 w 2356"/>
                <a:gd name="T1" fmla="*/ 1765 h 3870"/>
                <a:gd name="T2" fmla="*/ 851 w 2356"/>
                <a:gd name="T3" fmla="*/ 0 h 3870"/>
                <a:gd name="T4" fmla="*/ 2356 w 2356"/>
                <a:gd name="T5" fmla="*/ 460 h 3870"/>
                <a:gd name="T6" fmla="*/ 1966 w 2356"/>
                <a:gd name="T7" fmla="*/ 1500 h 3870"/>
                <a:gd name="T8" fmla="*/ 1306 w 2356"/>
                <a:gd name="T9" fmla="*/ 3870 h 3870"/>
                <a:gd name="T10" fmla="*/ 570 w 2356"/>
                <a:gd name="T11" fmla="*/ 3675 h 3870"/>
                <a:gd name="T12" fmla="*/ 467 w 2356"/>
                <a:gd name="T13" fmla="*/ 3505 h 3870"/>
                <a:gd name="T14" fmla="*/ 506 w 2356"/>
                <a:gd name="T15" fmla="*/ 3205 h 3870"/>
                <a:gd name="T16" fmla="*/ 300 w 2356"/>
                <a:gd name="T17" fmla="*/ 2620 h 3870"/>
                <a:gd name="T18" fmla="*/ 130 w 2356"/>
                <a:gd name="T19" fmla="*/ 2320 h 3870"/>
                <a:gd name="T20" fmla="*/ 160 w 2356"/>
                <a:gd name="T21" fmla="*/ 2140 h 3870"/>
                <a:gd name="T22" fmla="*/ 10 w 2356"/>
                <a:gd name="T23" fmla="*/ 1920 h 3870"/>
                <a:gd name="T24" fmla="*/ 0 w 2356"/>
                <a:gd name="T25" fmla="*/ 1765 h 3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56" h="3870">
                  <a:moveTo>
                    <a:pt x="0" y="1765"/>
                  </a:moveTo>
                  <a:lnTo>
                    <a:pt x="851" y="0"/>
                  </a:lnTo>
                  <a:lnTo>
                    <a:pt x="2356" y="460"/>
                  </a:lnTo>
                  <a:lnTo>
                    <a:pt x="1966" y="1500"/>
                  </a:lnTo>
                  <a:lnTo>
                    <a:pt x="1306" y="3870"/>
                  </a:lnTo>
                  <a:lnTo>
                    <a:pt x="570" y="3675"/>
                  </a:lnTo>
                  <a:lnTo>
                    <a:pt x="467" y="3505"/>
                  </a:lnTo>
                  <a:lnTo>
                    <a:pt x="506" y="3205"/>
                  </a:lnTo>
                  <a:lnTo>
                    <a:pt x="300" y="2620"/>
                  </a:lnTo>
                  <a:lnTo>
                    <a:pt x="130" y="2320"/>
                  </a:lnTo>
                  <a:lnTo>
                    <a:pt x="160" y="2140"/>
                  </a:lnTo>
                  <a:lnTo>
                    <a:pt x="10" y="1920"/>
                  </a:lnTo>
                  <a:lnTo>
                    <a:pt x="0" y="1765"/>
                  </a:lnTo>
                  <a:close/>
                </a:path>
              </a:pathLst>
            </a:custGeom>
            <a:grpFill/>
            <a:ln w="19050" cmpd="sng">
              <a:solidFill>
                <a:schemeClr val="bg1"/>
              </a:solidFill>
              <a:prstDash val="solid"/>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200" b="1" i="0" u="none" strike="noStrike" kern="0" cap="none" spc="0" normalizeH="0" baseline="0" noProof="0">
                <a:ln>
                  <a:noFill/>
                </a:ln>
                <a:solidFill>
                  <a:srgbClr val="000000"/>
                </a:solidFill>
                <a:effectLst/>
                <a:uLnTx/>
                <a:uFillTx/>
                <a:ea typeface="等线" panose="02010600030101010101" pitchFamily="2" charset="-122"/>
                <a:cs typeface="Arial"/>
                <a:sym typeface="Arial"/>
              </a:endParaRPr>
            </a:p>
          </p:txBody>
        </p:sp>
        <p:sp>
          <p:nvSpPr>
            <p:cNvPr id="10" name="Freeform 17">
              <a:extLst>
                <a:ext uri="{FF2B5EF4-FFF2-40B4-BE49-F238E27FC236}">
                  <a16:creationId xmlns:a16="http://schemas.microsoft.com/office/drawing/2014/main" id="{18293332-1275-D760-CA1B-965563C44A24}"/>
                </a:ext>
              </a:extLst>
            </p:cNvPr>
            <p:cNvSpPr>
              <a:spLocks/>
            </p:cNvSpPr>
            <p:nvPr/>
          </p:nvSpPr>
          <p:spPr bwMode="auto">
            <a:xfrm rot="21200661">
              <a:off x="5842800" y="3631245"/>
              <a:ext cx="1153811" cy="1936980"/>
            </a:xfrm>
            <a:custGeom>
              <a:avLst/>
              <a:gdLst>
                <a:gd name="T0" fmla="*/ 2266 w 2266"/>
                <a:gd name="T1" fmla="*/ 258 h 3801"/>
                <a:gd name="T2" fmla="*/ 1050 w 2266"/>
                <a:gd name="T3" fmla="*/ 0 h 3801"/>
                <a:gd name="T4" fmla="*/ 654 w 2266"/>
                <a:gd name="T5" fmla="*/ 1056 h 3801"/>
                <a:gd name="T6" fmla="*/ 329 w 2266"/>
                <a:gd name="T7" fmla="*/ 2236 h 3801"/>
                <a:gd name="T8" fmla="*/ 0 w 2266"/>
                <a:gd name="T9" fmla="*/ 3411 h 3801"/>
                <a:gd name="T10" fmla="*/ 1830 w 2266"/>
                <a:gd name="T11" fmla="*/ 3801 h 3801"/>
                <a:gd name="T12" fmla="*/ 1855 w 2266"/>
                <a:gd name="T13" fmla="*/ 3186 h 3801"/>
                <a:gd name="T14" fmla="*/ 1995 w 2266"/>
                <a:gd name="T15" fmla="*/ 2056 h 3801"/>
                <a:gd name="T16" fmla="*/ 2070 w 2266"/>
                <a:gd name="T17" fmla="*/ 1371 h 3801"/>
                <a:gd name="T18" fmla="*/ 2266 w 2266"/>
                <a:gd name="T19" fmla="*/ 258 h 3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6" h="3801">
                  <a:moveTo>
                    <a:pt x="2266" y="258"/>
                  </a:moveTo>
                  <a:lnTo>
                    <a:pt x="1050" y="0"/>
                  </a:lnTo>
                  <a:lnTo>
                    <a:pt x="654" y="1056"/>
                  </a:lnTo>
                  <a:lnTo>
                    <a:pt x="329" y="2236"/>
                  </a:lnTo>
                  <a:lnTo>
                    <a:pt x="0" y="3411"/>
                  </a:lnTo>
                  <a:lnTo>
                    <a:pt x="1830" y="3801"/>
                  </a:lnTo>
                  <a:lnTo>
                    <a:pt x="1855" y="3186"/>
                  </a:lnTo>
                  <a:lnTo>
                    <a:pt x="1995" y="2056"/>
                  </a:lnTo>
                  <a:lnTo>
                    <a:pt x="2070" y="1371"/>
                  </a:lnTo>
                  <a:lnTo>
                    <a:pt x="2266" y="258"/>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11" name="Freeform 18">
              <a:extLst>
                <a:ext uri="{FF2B5EF4-FFF2-40B4-BE49-F238E27FC236}">
                  <a16:creationId xmlns:a16="http://schemas.microsoft.com/office/drawing/2014/main" id="{CCAF2EBE-0981-B402-824D-A49E14CC5888}"/>
                </a:ext>
              </a:extLst>
            </p:cNvPr>
            <p:cNvSpPr>
              <a:spLocks/>
            </p:cNvSpPr>
            <p:nvPr/>
          </p:nvSpPr>
          <p:spPr bwMode="auto">
            <a:xfrm rot="21200661">
              <a:off x="6779041" y="3642312"/>
              <a:ext cx="1342738" cy="1882923"/>
            </a:xfrm>
            <a:custGeom>
              <a:avLst/>
              <a:gdLst>
                <a:gd name="T0" fmla="*/ 1675 w 2635"/>
                <a:gd name="T1" fmla="*/ 110 h 3695"/>
                <a:gd name="T2" fmla="*/ 435 w 2635"/>
                <a:gd name="T3" fmla="*/ 0 h 3695"/>
                <a:gd name="T4" fmla="*/ 239 w 2635"/>
                <a:gd name="T5" fmla="*/ 1116 h 3695"/>
                <a:gd name="T6" fmla="*/ 165 w 2635"/>
                <a:gd name="T7" fmla="*/ 1792 h 3695"/>
                <a:gd name="T8" fmla="*/ 27 w 2635"/>
                <a:gd name="T9" fmla="*/ 2932 h 3695"/>
                <a:gd name="T10" fmla="*/ 0 w 2635"/>
                <a:gd name="T11" fmla="*/ 3545 h 3695"/>
                <a:gd name="T12" fmla="*/ 1330 w 2635"/>
                <a:gd name="T13" fmla="*/ 3695 h 3695"/>
                <a:gd name="T14" fmla="*/ 1420 w 2635"/>
                <a:gd name="T15" fmla="*/ 2477 h 3695"/>
                <a:gd name="T16" fmla="*/ 2635 w 2635"/>
                <a:gd name="T17" fmla="*/ 1154 h 3695"/>
                <a:gd name="T18" fmla="*/ 2305 w 2635"/>
                <a:gd name="T19" fmla="*/ 995 h 3695"/>
                <a:gd name="T20" fmla="*/ 2130 w 2635"/>
                <a:gd name="T21" fmla="*/ 1070 h 3695"/>
                <a:gd name="T22" fmla="*/ 2010 w 2635"/>
                <a:gd name="T23" fmla="*/ 1055 h 3695"/>
                <a:gd name="T24" fmla="*/ 2040 w 2635"/>
                <a:gd name="T25" fmla="*/ 945 h 3695"/>
                <a:gd name="T26" fmla="*/ 1990 w 2635"/>
                <a:gd name="T27" fmla="*/ 795 h 3695"/>
                <a:gd name="T28" fmla="*/ 1990 w 2635"/>
                <a:gd name="T29" fmla="*/ 735 h 3695"/>
                <a:gd name="T30" fmla="*/ 1930 w 2635"/>
                <a:gd name="T31" fmla="*/ 635 h 3695"/>
                <a:gd name="T32" fmla="*/ 1930 w 2635"/>
                <a:gd name="T33" fmla="*/ 515 h 3695"/>
                <a:gd name="T34" fmla="*/ 1815 w 2635"/>
                <a:gd name="T35" fmla="*/ 485 h 3695"/>
                <a:gd name="T36" fmla="*/ 1755 w 2635"/>
                <a:gd name="T37" fmla="*/ 515 h 3695"/>
                <a:gd name="T38" fmla="*/ 1755 w 2635"/>
                <a:gd name="T39" fmla="*/ 620 h 3695"/>
                <a:gd name="T40" fmla="*/ 1710 w 2635"/>
                <a:gd name="T41" fmla="*/ 630 h 3695"/>
                <a:gd name="T42" fmla="*/ 1720 w 2635"/>
                <a:gd name="T43" fmla="*/ 495 h 3695"/>
                <a:gd name="T44" fmla="*/ 1645 w 2635"/>
                <a:gd name="T45" fmla="*/ 395 h 3695"/>
                <a:gd name="T46" fmla="*/ 1695 w 2635"/>
                <a:gd name="T47" fmla="*/ 255 h 3695"/>
                <a:gd name="T48" fmla="*/ 1675 w 2635"/>
                <a:gd name="T49" fmla="*/ 110 h 3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35" h="3695">
                  <a:moveTo>
                    <a:pt x="1675" y="110"/>
                  </a:moveTo>
                  <a:lnTo>
                    <a:pt x="435" y="0"/>
                  </a:lnTo>
                  <a:lnTo>
                    <a:pt x="239" y="1116"/>
                  </a:lnTo>
                  <a:lnTo>
                    <a:pt x="165" y="1792"/>
                  </a:lnTo>
                  <a:lnTo>
                    <a:pt x="27" y="2932"/>
                  </a:lnTo>
                  <a:lnTo>
                    <a:pt x="0" y="3545"/>
                  </a:lnTo>
                  <a:lnTo>
                    <a:pt x="1330" y="3695"/>
                  </a:lnTo>
                  <a:lnTo>
                    <a:pt x="1420" y="2477"/>
                  </a:lnTo>
                  <a:lnTo>
                    <a:pt x="2635" y="1154"/>
                  </a:lnTo>
                  <a:lnTo>
                    <a:pt x="2305" y="995"/>
                  </a:lnTo>
                  <a:lnTo>
                    <a:pt x="2130" y="1070"/>
                  </a:lnTo>
                  <a:lnTo>
                    <a:pt x="2010" y="1055"/>
                  </a:lnTo>
                  <a:lnTo>
                    <a:pt x="2040" y="945"/>
                  </a:lnTo>
                  <a:lnTo>
                    <a:pt x="1990" y="795"/>
                  </a:lnTo>
                  <a:lnTo>
                    <a:pt x="1990" y="735"/>
                  </a:lnTo>
                  <a:lnTo>
                    <a:pt x="1930" y="635"/>
                  </a:lnTo>
                  <a:lnTo>
                    <a:pt x="1930" y="515"/>
                  </a:lnTo>
                  <a:lnTo>
                    <a:pt x="1815" y="485"/>
                  </a:lnTo>
                  <a:lnTo>
                    <a:pt x="1755" y="515"/>
                  </a:lnTo>
                  <a:lnTo>
                    <a:pt x="1755" y="620"/>
                  </a:lnTo>
                  <a:lnTo>
                    <a:pt x="1710" y="630"/>
                  </a:lnTo>
                  <a:lnTo>
                    <a:pt x="1720" y="495"/>
                  </a:lnTo>
                  <a:lnTo>
                    <a:pt x="1645" y="395"/>
                  </a:lnTo>
                  <a:lnTo>
                    <a:pt x="1695" y="255"/>
                  </a:lnTo>
                  <a:lnTo>
                    <a:pt x="1675" y="110"/>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12" name="Freeform 19">
              <a:extLst>
                <a:ext uri="{FF2B5EF4-FFF2-40B4-BE49-F238E27FC236}">
                  <a16:creationId xmlns:a16="http://schemas.microsoft.com/office/drawing/2014/main" id="{83FDAD8F-3DF6-7962-C0A7-ED86AC5FDC71}"/>
                </a:ext>
              </a:extLst>
            </p:cNvPr>
            <p:cNvSpPr>
              <a:spLocks/>
            </p:cNvSpPr>
            <p:nvPr/>
          </p:nvSpPr>
          <p:spPr bwMode="auto">
            <a:xfrm rot="21200661">
              <a:off x="7545305" y="4080962"/>
              <a:ext cx="2465058" cy="2396448"/>
            </a:xfrm>
            <a:custGeom>
              <a:avLst/>
              <a:gdLst>
                <a:gd name="T0" fmla="*/ 545 w 4841"/>
                <a:gd name="T1" fmla="*/ 2730 h 4701"/>
                <a:gd name="T2" fmla="*/ 893 w 4841"/>
                <a:gd name="T3" fmla="*/ 2879 h 4701"/>
                <a:gd name="T4" fmla="*/ 1278 w 4841"/>
                <a:gd name="T5" fmla="*/ 2870 h 4701"/>
                <a:gd name="T6" fmla="*/ 1545 w 4841"/>
                <a:gd name="T7" fmla="*/ 2706 h 4701"/>
                <a:gd name="T8" fmla="*/ 1610 w 4841"/>
                <a:gd name="T9" fmla="*/ 2586 h 4701"/>
                <a:gd name="T10" fmla="*/ 1965 w 4841"/>
                <a:gd name="T11" fmla="*/ 2631 h 4701"/>
                <a:gd name="T12" fmla="*/ 2105 w 4841"/>
                <a:gd name="T13" fmla="*/ 2886 h 4701"/>
                <a:gd name="T14" fmla="*/ 2295 w 4841"/>
                <a:gd name="T15" fmla="*/ 2976 h 4701"/>
                <a:gd name="T16" fmla="*/ 2385 w 4841"/>
                <a:gd name="T17" fmla="*/ 3151 h 4701"/>
                <a:gd name="T18" fmla="*/ 2447 w 4841"/>
                <a:gd name="T19" fmla="*/ 3362 h 4701"/>
                <a:gd name="T20" fmla="*/ 2570 w 4841"/>
                <a:gd name="T21" fmla="*/ 3509 h 4701"/>
                <a:gd name="T22" fmla="*/ 3031 w 4841"/>
                <a:gd name="T23" fmla="*/ 3391 h 4701"/>
                <a:gd name="T24" fmla="*/ 3471 w 4841"/>
                <a:gd name="T25" fmla="*/ 3526 h 4701"/>
                <a:gd name="T26" fmla="*/ 3541 w 4841"/>
                <a:gd name="T27" fmla="*/ 3811 h 4701"/>
                <a:gd name="T28" fmla="*/ 3381 w 4841"/>
                <a:gd name="T29" fmla="*/ 3816 h 4701"/>
                <a:gd name="T30" fmla="*/ 3241 w 4841"/>
                <a:gd name="T31" fmla="*/ 3921 h 4701"/>
                <a:gd name="T32" fmla="*/ 3196 w 4841"/>
                <a:gd name="T33" fmla="*/ 4296 h 4701"/>
                <a:gd name="T34" fmla="*/ 2954 w 4841"/>
                <a:gd name="T35" fmla="*/ 4584 h 4701"/>
                <a:gd name="T36" fmla="*/ 3061 w 4841"/>
                <a:gd name="T37" fmla="*/ 4701 h 4701"/>
                <a:gd name="T38" fmla="*/ 3921 w 4841"/>
                <a:gd name="T39" fmla="*/ 4325 h 4701"/>
                <a:gd name="T40" fmla="*/ 3636 w 4841"/>
                <a:gd name="T41" fmla="*/ 4236 h 4701"/>
                <a:gd name="T42" fmla="*/ 4101 w 4841"/>
                <a:gd name="T43" fmla="*/ 3951 h 4701"/>
                <a:gd name="T44" fmla="*/ 4381 w 4841"/>
                <a:gd name="T45" fmla="*/ 3871 h 4701"/>
                <a:gd name="T46" fmla="*/ 4741 w 4841"/>
                <a:gd name="T47" fmla="*/ 3296 h 4701"/>
                <a:gd name="T48" fmla="*/ 4131 w 4841"/>
                <a:gd name="T49" fmla="*/ 3281 h 4701"/>
                <a:gd name="T50" fmla="*/ 3571 w 4841"/>
                <a:gd name="T51" fmla="*/ 2971 h 4701"/>
                <a:gd name="T52" fmla="*/ 3406 w 4841"/>
                <a:gd name="T53" fmla="*/ 1795 h 4701"/>
                <a:gd name="T54" fmla="*/ 3171 w 4841"/>
                <a:gd name="T55" fmla="*/ 1650 h 4701"/>
                <a:gd name="T56" fmla="*/ 2911 w 4841"/>
                <a:gd name="T57" fmla="*/ 1365 h 4701"/>
                <a:gd name="T58" fmla="*/ 2761 w 4841"/>
                <a:gd name="T59" fmla="*/ 1080 h 4701"/>
                <a:gd name="T60" fmla="*/ 2746 w 4841"/>
                <a:gd name="T61" fmla="*/ 910 h 4701"/>
                <a:gd name="T62" fmla="*/ 2676 w 4841"/>
                <a:gd name="T63" fmla="*/ 580 h 4701"/>
                <a:gd name="T64" fmla="*/ 2400 w 4841"/>
                <a:gd name="T65" fmla="*/ 430 h 4701"/>
                <a:gd name="T66" fmla="*/ 2115 w 4841"/>
                <a:gd name="T67" fmla="*/ 460 h 4701"/>
                <a:gd name="T68" fmla="*/ 1590 w 4841"/>
                <a:gd name="T69" fmla="*/ 225 h 4701"/>
                <a:gd name="T70" fmla="*/ 1305 w 4841"/>
                <a:gd name="T71" fmla="*/ 0 h 4701"/>
                <a:gd name="T72" fmla="*/ 0 w 4841"/>
                <a:gd name="T73" fmla="*/ 2541 h 4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41" h="4701">
                  <a:moveTo>
                    <a:pt x="302" y="2717"/>
                  </a:moveTo>
                  <a:lnTo>
                    <a:pt x="545" y="2730"/>
                  </a:lnTo>
                  <a:lnTo>
                    <a:pt x="750" y="2886"/>
                  </a:lnTo>
                  <a:lnTo>
                    <a:pt x="893" y="2879"/>
                  </a:lnTo>
                  <a:lnTo>
                    <a:pt x="1010" y="2835"/>
                  </a:lnTo>
                  <a:lnTo>
                    <a:pt x="1278" y="2870"/>
                  </a:lnTo>
                  <a:lnTo>
                    <a:pt x="1385" y="2746"/>
                  </a:lnTo>
                  <a:lnTo>
                    <a:pt x="1545" y="2706"/>
                  </a:lnTo>
                  <a:lnTo>
                    <a:pt x="1500" y="2631"/>
                  </a:lnTo>
                  <a:lnTo>
                    <a:pt x="1610" y="2586"/>
                  </a:lnTo>
                  <a:lnTo>
                    <a:pt x="1785" y="2626"/>
                  </a:lnTo>
                  <a:lnTo>
                    <a:pt x="1965" y="2631"/>
                  </a:lnTo>
                  <a:lnTo>
                    <a:pt x="2010" y="2761"/>
                  </a:lnTo>
                  <a:lnTo>
                    <a:pt x="2105" y="2886"/>
                  </a:lnTo>
                  <a:lnTo>
                    <a:pt x="2325" y="2866"/>
                  </a:lnTo>
                  <a:lnTo>
                    <a:pt x="2295" y="2976"/>
                  </a:lnTo>
                  <a:lnTo>
                    <a:pt x="2405" y="3046"/>
                  </a:lnTo>
                  <a:lnTo>
                    <a:pt x="2385" y="3151"/>
                  </a:lnTo>
                  <a:lnTo>
                    <a:pt x="2461" y="3211"/>
                  </a:lnTo>
                  <a:lnTo>
                    <a:pt x="2447" y="3362"/>
                  </a:lnTo>
                  <a:lnTo>
                    <a:pt x="2517" y="3404"/>
                  </a:lnTo>
                  <a:lnTo>
                    <a:pt x="2570" y="3509"/>
                  </a:lnTo>
                  <a:lnTo>
                    <a:pt x="2761" y="3421"/>
                  </a:lnTo>
                  <a:lnTo>
                    <a:pt x="3031" y="3391"/>
                  </a:lnTo>
                  <a:lnTo>
                    <a:pt x="3301" y="3466"/>
                  </a:lnTo>
                  <a:lnTo>
                    <a:pt x="3471" y="3526"/>
                  </a:lnTo>
                  <a:lnTo>
                    <a:pt x="3621" y="3766"/>
                  </a:lnTo>
                  <a:lnTo>
                    <a:pt x="3541" y="3811"/>
                  </a:lnTo>
                  <a:lnTo>
                    <a:pt x="3581" y="3866"/>
                  </a:lnTo>
                  <a:lnTo>
                    <a:pt x="3381" y="3816"/>
                  </a:lnTo>
                  <a:lnTo>
                    <a:pt x="3226" y="3726"/>
                  </a:lnTo>
                  <a:lnTo>
                    <a:pt x="3241" y="3921"/>
                  </a:lnTo>
                  <a:lnTo>
                    <a:pt x="3186" y="4081"/>
                  </a:lnTo>
                  <a:lnTo>
                    <a:pt x="3196" y="4296"/>
                  </a:lnTo>
                  <a:lnTo>
                    <a:pt x="3060" y="4434"/>
                  </a:lnTo>
                  <a:lnTo>
                    <a:pt x="2954" y="4584"/>
                  </a:lnTo>
                  <a:lnTo>
                    <a:pt x="2892" y="4692"/>
                  </a:lnTo>
                  <a:lnTo>
                    <a:pt x="3061" y="4701"/>
                  </a:lnTo>
                  <a:lnTo>
                    <a:pt x="3321" y="4536"/>
                  </a:lnTo>
                  <a:lnTo>
                    <a:pt x="3921" y="4325"/>
                  </a:lnTo>
                  <a:lnTo>
                    <a:pt x="3893" y="4247"/>
                  </a:lnTo>
                  <a:lnTo>
                    <a:pt x="3636" y="4236"/>
                  </a:lnTo>
                  <a:lnTo>
                    <a:pt x="3771" y="4056"/>
                  </a:lnTo>
                  <a:lnTo>
                    <a:pt x="4101" y="3951"/>
                  </a:lnTo>
                  <a:lnTo>
                    <a:pt x="4311" y="3976"/>
                  </a:lnTo>
                  <a:lnTo>
                    <a:pt x="4381" y="3871"/>
                  </a:lnTo>
                  <a:lnTo>
                    <a:pt x="4841" y="3465"/>
                  </a:lnTo>
                  <a:lnTo>
                    <a:pt x="4741" y="3296"/>
                  </a:lnTo>
                  <a:lnTo>
                    <a:pt x="4371" y="3406"/>
                  </a:lnTo>
                  <a:lnTo>
                    <a:pt x="4131" y="3281"/>
                  </a:lnTo>
                  <a:lnTo>
                    <a:pt x="3781" y="3221"/>
                  </a:lnTo>
                  <a:lnTo>
                    <a:pt x="3571" y="2971"/>
                  </a:lnTo>
                  <a:lnTo>
                    <a:pt x="3426" y="2035"/>
                  </a:lnTo>
                  <a:lnTo>
                    <a:pt x="3406" y="1795"/>
                  </a:lnTo>
                  <a:lnTo>
                    <a:pt x="3261" y="1660"/>
                  </a:lnTo>
                  <a:lnTo>
                    <a:pt x="3171" y="1650"/>
                  </a:lnTo>
                  <a:lnTo>
                    <a:pt x="3091" y="1500"/>
                  </a:lnTo>
                  <a:lnTo>
                    <a:pt x="2911" y="1365"/>
                  </a:lnTo>
                  <a:lnTo>
                    <a:pt x="2721" y="1155"/>
                  </a:lnTo>
                  <a:lnTo>
                    <a:pt x="2761" y="1080"/>
                  </a:lnTo>
                  <a:lnTo>
                    <a:pt x="2721" y="1000"/>
                  </a:lnTo>
                  <a:lnTo>
                    <a:pt x="2746" y="910"/>
                  </a:lnTo>
                  <a:lnTo>
                    <a:pt x="2656" y="760"/>
                  </a:lnTo>
                  <a:lnTo>
                    <a:pt x="2676" y="580"/>
                  </a:lnTo>
                  <a:lnTo>
                    <a:pt x="2646" y="480"/>
                  </a:lnTo>
                  <a:lnTo>
                    <a:pt x="2400" y="430"/>
                  </a:lnTo>
                  <a:lnTo>
                    <a:pt x="2115" y="460"/>
                  </a:lnTo>
                  <a:lnTo>
                    <a:pt x="2115" y="460"/>
                  </a:lnTo>
                  <a:lnTo>
                    <a:pt x="1860" y="330"/>
                  </a:lnTo>
                  <a:lnTo>
                    <a:pt x="1590" y="225"/>
                  </a:lnTo>
                  <a:lnTo>
                    <a:pt x="1520" y="115"/>
                  </a:lnTo>
                  <a:lnTo>
                    <a:pt x="1305" y="0"/>
                  </a:lnTo>
                  <a:lnTo>
                    <a:pt x="90" y="1320"/>
                  </a:lnTo>
                  <a:lnTo>
                    <a:pt x="0" y="2541"/>
                  </a:lnTo>
                  <a:lnTo>
                    <a:pt x="302" y="2717"/>
                  </a:lnTo>
                  <a:close/>
                </a:path>
              </a:pathLst>
            </a:custGeom>
            <a:grpFill/>
            <a:ln w="19050" cmpd="sng">
              <a:solidFill>
                <a:schemeClr val="bg1"/>
              </a:solidFill>
              <a:prstDash val="solid"/>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200" b="1" i="0" u="none" strike="noStrike" kern="0" cap="none" spc="0" normalizeH="0" baseline="0" noProof="0">
                <a:ln>
                  <a:noFill/>
                </a:ln>
                <a:solidFill>
                  <a:srgbClr val="000000"/>
                </a:solidFill>
                <a:effectLst/>
                <a:uLnTx/>
                <a:uFillTx/>
                <a:ea typeface="等线" panose="02010600030101010101" pitchFamily="2" charset="-122"/>
                <a:cs typeface="Arial"/>
                <a:sym typeface="Arial"/>
              </a:endParaRPr>
            </a:p>
          </p:txBody>
        </p:sp>
        <p:sp>
          <p:nvSpPr>
            <p:cNvPr id="13" name="Freeform 21">
              <a:extLst>
                <a:ext uri="{FF2B5EF4-FFF2-40B4-BE49-F238E27FC236}">
                  <a16:creationId xmlns:a16="http://schemas.microsoft.com/office/drawing/2014/main" id="{55607D37-DB7A-9D22-2070-B0DC10DC418C}"/>
                </a:ext>
              </a:extLst>
            </p:cNvPr>
            <p:cNvSpPr>
              <a:spLocks/>
            </p:cNvSpPr>
            <p:nvPr/>
          </p:nvSpPr>
          <p:spPr bwMode="auto">
            <a:xfrm rot="21200661">
              <a:off x="10063237" y="2931309"/>
              <a:ext cx="1255020" cy="1344623"/>
            </a:xfrm>
            <a:custGeom>
              <a:avLst/>
              <a:gdLst>
                <a:gd name="T0" fmla="*/ 2395 w 2466"/>
                <a:gd name="T1" fmla="*/ 1920 h 2640"/>
                <a:gd name="T2" fmla="*/ 2273 w 2466"/>
                <a:gd name="T3" fmla="*/ 2090 h 2640"/>
                <a:gd name="T4" fmla="*/ 2200 w 2466"/>
                <a:gd name="T5" fmla="*/ 1955 h 2640"/>
                <a:gd name="T6" fmla="*/ 1470 w 2466"/>
                <a:gd name="T7" fmla="*/ 2300 h 2640"/>
                <a:gd name="T8" fmla="*/ 1135 w 2466"/>
                <a:gd name="T9" fmla="*/ 2450 h 2640"/>
                <a:gd name="T10" fmla="*/ 955 w 2466"/>
                <a:gd name="T11" fmla="*/ 2345 h 2640"/>
                <a:gd name="T12" fmla="*/ 985 w 2466"/>
                <a:gd name="T13" fmla="*/ 2520 h 2640"/>
                <a:gd name="T14" fmla="*/ 940 w 2466"/>
                <a:gd name="T15" fmla="*/ 2640 h 2640"/>
                <a:gd name="T16" fmla="*/ 825 w 2466"/>
                <a:gd name="T17" fmla="*/ 2610 h 2640"/>
                <a:gd name="T18" fmla="*/ 765 w 2466"/>
                <a:gd name="T19" fmla="*/ 2495 h 2640"/>
                <a:gd name="T20" fmla="*/ 735 w 2466"/>
                <a:gd name="T21" fmla="*/ 2580 h 2640"/>
                <a:gd name="T22" fmla="*/ 540 w 2466"/>
                <a:gd name="T23" fmla="*/ 2495 h 2640"/>
                <a:gd name="T24" fmla="*/ 535 w 2466"/>
                <a:gd name="T25" fmla="*/ 2345 h 2640"/>
                <a:gd name="T26" fmla="*/ 420 w 2466"/>
                <a:gd name="T27" fmla="*/ 2415 h 2640"/>
                <a:gd name="T28" fmla="*/ 330 w 2466"/>
                <a:gd name="T29" fmla="*/ 2360 h 2640"/>
                <a:gd name="T30" fmla="*/ 340 w 2466"/>
                <a:gd name="T31" fmla="*/ 2205 h 2640"/>
                <a:gd name="T32" fmla="*/ 180 w 2466"/>
                <a:gd name="T33" fmla="*/ 2090 h 2640"/>
                <a:gd name="T34" fmla="*/ 135 w 2466"/>
                <a:gd name="T35" fmla="*/ 1940 h 2640"/>
                <a:gd name="T36" fmla="*/ 195 w 2466"/>
                <a:gd name="T37" fmla="*/ 1785 h 2640"/>
                <a:gd name="T38" fmla="*/ 210 w 2466"/>
                <a:gd name="T39" fmla="*/ 1665 h 2640"/>
                <a:gd name="T40" fmla="*/ 445 w 2466"/>
                <a:gd name="T41" fmla="*/ 1730 h 2640"/>
                <a:gd name="T42" fmla="*/ 765 w 2466"/>
                <a:gd name="T43" fmla="*/ 1580 h 2640"/>
                <a:gd name="T44" fmla="*/ 570 w 2466"/>
                <a:gd name="T45" fmla="*/ 1220 h 2640"/>
                <a:gd name="T46" fmla="*/ 375 w 2466"/>
                <a:gd name="T47" fmla="*/ 810 h 2640"/>
                <a:gd name="T48" fmla="*/ 255 w 2466"/>
                <a:gd name="T49" fmla="*/ 615 h 2640"/>
                <a:gd name="T50" fmla="*/ 265 w 2466"/>
                <a:gd name="T51" fmla="*/ 365 h 2640"/>
                <a:gd name="T52" fmla="*/ 90 w 2466"/>
                <a:gd name="T53" fmla="*/ 395 h 2640"/>
                <a:gd name="T54" fmla="*/ 90 w 2466"/>
                <a:gd name="T55" fmla="*/ 230 h 2640"/>
                <a:gd name="T56" fmla="*/ 0 w 2466"/>
                <a:gd name="T57" fmla="*/ 15 h 2640"/>
                <a:gd name="T58" fmla="*/ 45 w 2466"/>
                <a:gd name="T59" fmla="*/ 0 h 2640"/>
                <a:gd name="T60" fmla="*/ 175 w 2466"/>
                <a:gd name="T61" fmla="*/ 260 h 2640"/>
                <a:gd name="T62" fmla="*/ 390 w 2466"/>
                <a:gd name="T63" fmla="*/ 390 h 2640"/>
                <a:gd name="T64" fmla="*/ 465 w 2466"/>
                <a:gd name="T65" fmla="*/ 485 h 2640"/>
                <a:gd name="T66" fmla="*/ 660 w 2466"/>
                <a:gd name="T67" fmla="*/ 650 h 2640"/>
                <a:gd name="T68" fmla="*/ 600 w 2466"/>
                <a:gd name="T69" fmla="*/ 755 h 2640"/>
                <a:gd name="T70" fmla="*/ 760 w 2466"/>
                <a:gd name="T71" fmla="*/ 795 h 2640"/>
                <a:gd name="T72" fmla="*/ 835 w 2466"/>
                <a:gd name="T73" fmla="*/ 845 h 2640"/>
                <a:gd name="T74" fmla="*/ 735 w 2466"/>
                <a:gd name="T75" fmla="*/ 965 h 2640"/>
                <a:gd name="T76" fmla="*/ 945 w 2466"/>
                <a:gd name="T77" fmla="*/ 1100 h 2640"/>
                <a:gd name="T78" fmla="*/ 1360 w 2466"/>
                <a:gd name="T79" fmla="*/ 1250 h 2640"/>
                <a:gd name="T80" fmla="*/ 1575 w 2466"/>
                <a:gd name="T81" fmla="*/ 1305 h 2640"/>
                <a:gd name="T82" fmla="*/ 1800 w 2466"/>
                <a:gd name="T83" fmla="*/ 1245 h 2640"/>
                <a:gd name="T84" fmla="*/ 1510 w 2466"/>
                <a:gd name="T85" fmla="*/ 1640 h 2640"/>
                <a:gd name="T86" fmla="*/ 1440 w 2466"/>
                <a:gd name="T87" fmla="*/ 1790 h 2640"/>
                <a:gd name="T88" fmla="*/ 1515 w 2466"/>
                <a:gd name="T89" fmla="*/ 1845 h 2640"/>
                <a:gd name="T90" fmla="*/ 1620 w 2466"/>
                <a:gd name="T91" fmla="*/ 1695 h 2640"/>
                <a:gd name="T92" fmla="*/ 1725 w 2466"/>
                <a:gd name="T93" fmla="*/ 1475 h 2640"/>
                <a:gd name="T94" fmla="*/ 1845 w 2466"/>
                <a:gd name="T95" fmla="*/ 1370 h 2640"/>
                <a:gd name="T96" fmla="*/ 1990 w 2466"/>
                <a:gd name="T97" fmla="*/ 1460 h 2640"/>
                <a:gd name="T98" fmla="*/ 2235 w 2466"/>
                <a:gd name="T99" fmla="*/ 1455 h 2640"/>
                <a:gd name="T100" fmla="*/ 2325 w 2466"/>
                <a:gd name="T101" fmla="*/ 1725 h 2640"/>
                <a:gd name="T102" fmla="*/ 2466 w 2466"/>
                <a:gd name="T103" fmla="*/ 1821 h 2640"/>
                <a:gd name="T104" fmla="*/ 2395 w 2466"/>
                <a:gd name="T105" fmla="*/ 1920 h 2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6" h="2640">
                  <a:moveTo>
                    <a:pt x="2395" y="1920"/>
                  </a:moveTo>
                  <a:lnTo>
                    <a:pt x="2273" y="2090"/>
                  </a:lnTo>
                  <a:lnTo>
                    <a:pt x="2200" y="1955"/>
                  </a:lnTo>
                  <a:lnTo>
                    <a:pt x="1470" y="2300"/>
                  </a:lnTo>
                  <a:lnTo>
                    <a:pt x="1135" y="2450"/>
                  </a:lnTo>
                  <a:lnTo>
                    <a:pt x="955" y="2345"/>
                  </a:lnTo>
                  <a:lnTo>
                    <a:pt x="985" y="2520"/>
                  </a:lnTo>
                  <a:lnTo>
                    <a:pt x="940" y="2640"/>
                  </a:lnTo>
                  <a:lnTo>
                    <a:pt x="825" y="2610"/>
                  </a:lnTo>
                  <a:lnTo>
                    <a:pt x="765" y="2495"/>
                  </a:lnTo>
                  <a:lnTo>
                    <a:pt x="735" y="2580"/>
                  </a:lnTo>
                  <a:lnTo>
                    <a:pt x="540" y="2495"/>
                  </a:lnTo>
                  <a:lnTo>
                    <a:pt x="535" y="2345"/>
                  </a:lnTo>
                  <a:lnTo>
                    <a:pt x="420" y="2415"/>
                  </a:lnTo>
                  <a:lnTo>
                    <a:pt x="330" y="2360"/>
                  </a:lnTo>
                  <a:lnTo>
                    <a:pt x="340" y="2205"/>
                  </a:lnTo>
                  <a:lnTo>
                    <a:pt x="180" y="2090"/>
                  </a:lnTo>
                  <a:lnTo>
                    <a:pt x="135" y="1940"/>
                  </a:lnTo>
                  <a:lnTo>
                    <a:pt x="195" y="1785"/>
                  </a:lnTo>
                  <a:lnTo>
                    <a:pt x="210" y="1665"/>
                  </a:lnTo>
                  <a:lnTo>
                    <a:pt x="445" y="1730"/>
                  </a:lnTo>
                  <a:lnTo>
                    <a:pt x="765" y="1580"/>
                  </a:lnTo>
                  <a:lnTo>
                    <a:pt x="570" y="1220"/>
                  </a:lnTo>
                  <a:lnTo>
                    <a:pt x="375" y="810"/>
                  </a:lnTo>
                  <a:lnTo>
                    <a:pt x="255" y="615"/>
                  </a:lnTo>
                  <a:lnTo>
                    <a:pt x="265" y="365"/>
                  </a:lnTo>
                  <a:lnTo>
                    <a:pt x="90" y="395"/>
                  </a:lnTo>
                  <a:lnTo>
                    <a:pt x="90" y="230"/>
                  </a:lnTo>
                  <a:lnTo>
                    <a:pt x="0" y="15"/>
                  </a:lnTo>
                  <a:lnTo>
                    <a:pt x="45" y="0"/>
                  </a:lnTo>
                  <a:lnTo>
                    <a:pt x="175" y="260"/>
                  </a:lnTo>
                  <a:lnTo>
                    <a:pt x="390" y="390"/>
                  </a:lnTo>
                  <a:lnTo>
                    <a:pt x="465" y="485"/>
                  </a:lnTo>
                  <a:lnTo>
                    <a:pt x="660" y="650"/>
                  </a:lnTo>
                  <a:lnTo>
                    <a:pt x="600" y="755"/>
                  </a:lnTo>
                  <a:lnTo>
                    <a:pt x="760" y="795"/>
                  </a:lnTo>
                  <a:lnTo>
                    <a:pt x="835" y="845"/>
                  </a:lnTo>
                  <a:lnTo>
                    <a:pt x="735" y="965"/>
                  </a:lnTo>
                  <a:lnTo>
                    <a:pt x="945" y="1100"/>
                  </a:lnTo>
                  <a:lnTo>
                    <a:pt x="1360" y="1250"/>
                  </a:lnTo>
                  <a:lnTo>
                    <a:pt x="1575" y="1305"/>
                  </a:lnTo>
                  <a:lnTo>
                    <a:pt x="1800" y="1245"/>
                  </a:lnTo>
                  <a:lnTo>
                    <a:pt x="1510" y="1640"/>
                  </a:lnTo>
                  <a:lnTo>
                    <a:pt x="1440" y="1790"/>
                  </a:lnTo>
                  <a:lnTo>
                    <a:pt x="1515" y="1845"/>
                  </a:lnTo>
                  <a:lnTo>
                    <a:pt x="1620" y="1695"/>
                  </a:lnTo>
                  <a:lnTo>
                    <a:pt x="1725" y="1475"/>
                  </a:lnTo>
                  <a:lnTo>
                    <a:pt x="1845" y="1370"/>
                  </a:lnTo>
                  <a:lnTo>
                    <a:pt x="1990" y="1460"/>
                  </a:lnTo>
                  <a:lnTo>
                    <a:pt x="2235" y="1455"/>
                  </a:lnTo>
                  <a:lnTo>
                    <a:pt x="2325" y="1725"/>
                  </a:lnTo>
                  <a:lnTo>
                    <a:pt x="2466" y="1821"/>
                  </a:lnTo>
                  <a:lnTo>
                    <a:pt x="2395" y="1920"/>
                  </a:lnTo>
                  <a:close/>
                </a:path>
              </a:pathLst>
            </a:custGeom>
            <a:grpFill/>
            <a:ln w="19050" cmpd="sng">
              <a:solidFill>
                <a:schemeClr val="bg1"/>
              </a:solidFill>
              <a:prstDash val="solid"/>
              <a:round/>
              <a:headEnd/>
              <a:tailEnd/>
            </a:ln>
            <a:effectLst>
              <a:outerShdw dist="28398" dir="6993903" algn="ctr" rotWithShape="0">
                <a:srgbClr val="B2B2B2">
                  <a:alpha val="50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14" name="Freeform 22">
              <a:extLst>
                <a:ext uri="{FF2B5EF4-FFF2-40B4-BE49-F238E27FC236}">
                  <a16:creationId xmlns:a16="http://schemas.microsoft.com/office/drawing/2014/main" id="{7D9993D1-83F8-B1C8-67EC-6DD3971DBE71}"/>
                </a:ext>
              </a:extLst>
            </p:cNvPr>
            <p:cNvSpPr>
              <a:spLocks/>
            </p:cNvSpPr>
            <p:nvPr/>
          </p:nvSpPr>
          <p:spPr bwMode="auto">
            <a:xfrm rot="21200661">
              <a:off x="10492239" y="4864368"/>
              <a:ext cx="602770" cy="522534"/>
            </a:xfrm>
            <a:custGeom>
              <a:avLst/>
              <a:gdLst>
                <a:gd name="T0" fmla="*/ 670 w 1186"/>
                <a:gd name="T1" fmla="*/ 1021 h 1021"/>
                <a:gd name="T2" fmla="*/ 498 w 1186"/>
                <a:gd name="T3" fmla="*/ 948 h 1021"/>
                <a:gd name="T4" fmla="*/ 405 w 1186"/>
                <a:gd name="T5" fmla="*/ 771 h 1021"/>
                <a:gd name="T6" fmla="*/ 386 w 1186"/>
                <a:gd name="T7" fmla="*/ 528 h 1021"/>
                <a:gd name="T8" fmla="*/ 226 w 1186"/>
                <a:gd name="T9" fmla="*/ 403 h 1021"/>
                <a:gd name="T10" fmla="*/ 1 w 1186"/>
                <a:gd name="T11" fmla="*/ 484 h 1021"/>
                <a:gd name="T12" fmla="*/ 85 w 1186"/>
                <a:gd name="T13" fmla="*/ 357 h 1021"/>
                <a:gd name="T14" fmla="*/ 0 w 1186"/>
                <a:gd name="T15" fmla="*/ 313 h 1021"/>
                <a:gd name="T16" fmla="*/ 24 w 1186"/>
                <a:gd name="T17" fmla="*/ 240 h 1021"/>
                <a:gd name="T18" fmla="*/ 144 w 1186"/>
                <a:gd name="T19" fmla="*/ 214 h 1021"/>
                <a:gd name="T20" fmla="*/ 255 w 1186"/>
                <a:gd name="T21" fmla="*/ 108 h 1021"/>
                <a:gd name="T22" fmla="*/ 343 w 1186"/>
                <a:gd name="T23" fmla="*/ 139 h 1021"/>
                <a:gd name="T24" fmla="*/ 495 w 1186"/>
                <a:gd name="T25" fmla="*/ 0 h 1021"/>
                <a:gd name="T26" fmla="*/ 556 w 1186"/>
                <a:gd name="T27" fmla="*/ 73 h 1021"/>
                <a:gd name="T28" fmla="*/ 721 w 1186"/>
                <a:gd name="T29" fmla="*/ 133 h 1021"/>
                <a:gd name="T30" fmla="*/ 851 w 1186"/>
                <a:gd name="T31" fmla="*/ 73 h 1021"/>
                <a:gd name="T32" fmla="*/ 881 w 1186"/>
                <a:gd name="T33" fmla="*/ 253 h 1021"/>
                <a:gd name="T34" fmla="*/ 1021 w 1186"/>
                <a:gd name="T35" fmla="*/ 418 h 1021"/>
                <a:gd name="T36" fmla="*/ 1186 w 1186"/>
                <a:gd name="T37" fmla="*/ 498 h 1021"/>
                <a:gd name="T38" fmla="*/ 1126 w 1186"/>
                <a:gd name="T39" fmla="*/ 618 h 1021"/>
                <a:gd name="T40" fmla="*/ 1046 w 1186"/>
                <a:gd name="T41" fmla="*/ 733 h 1021"/>
                <a:gd name="T42" fmla="*/ 901 w 1186"/>
                <a:gd name="T43" fmla="*/ 883 h 1021"/>
                <a:gd name="T44" fmla="*/ 670 w 1186"/>
                <a:gd name="T45" fmla="*/ 1021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6" h="1021">
                  <a:moveTo>
                    <a:pt x="670" y="1021"/>
                  </a:moveTo>
                  <a:lnTo>
                    <a:pt x="498" y="948"/>
                  </a:lnTo>
                  <a:lnTo>
                    <a:pt x="405" y="771"/>
                  </a:lnTo>
                  <a:lnTo>
                    <a:pt x="386" y="528"/>
                  </a:lnTo>
                  <a:lnTo>
                    <a:pt x="226" y="403"/>
                  </a:lnTo>
                  <a:lnTo>
                    <a:pt x="1" y="484"/>
                  </a:lnTo>
                  <a:lnTo>
                    <a:pt x="85" y="357"/>
                  </a:lnTo>
                  <a:lnTo>
                    <a:pt x="0" y="313"/>
                  </a:lnTo>
                  <a:lnTo>
                    <a:pt x="24" y="240"/>
                  </a:lnTo>
                  <a:lnTo>
                    <a:pt x="144" y="214"/>
                  </a:lnTo>
                  <a:lnTo>
                    <a:pt x="255" y="108"/>
                  </a:lnTo>
                  <a:lnTo>
                    <a:pt x="343" y="139"/>
                  </a:lnTo>
                  <a:lnTo>
                    <a:pt x="495" y="0"/>
                  </a:lnTo>
                  <a:lnTo>
                    <a:pt x="556" y="73"/>
                  </a:lnTo>
                  <a:lnTo>
                    <a:pt x="721" y="133"/>
                  </a:lnTo>
                  <a:lnTo>
                    <a:pt x="851" y="73"/>
                  </a:lnTo>
                  <a:lnTo>
                    <a:pt x="881" y="253"/>
                  </a:lnTo>
                  <a:lnTo>
                    <a:pt x="1021" y="418"/>
                  </a:lnTo>
                  <a:lnTo>
                    <a:pt x="1186" y="498"/>
                  </a:lnTo>
                  <a:lnTo>
                    <a:pt x="1126" y="618"/>
                  </a:lnTo>
                  <a:lnTo>
                    <a:pt x="1046" y="733"/>
                  </a:lnTo>
                  <a:lnTo>
                    <a:pt x="901" y="883"/>
                  </a:lnTo>
                  <a:lnTo>
                    <a:pt x="670" y="1021"/>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15" name="Freeform 23">
              <a:extLst>
                <a:ext uri="{FF2B5EF4-FFF2-40B4-BE49-F238E27FC236}">
                  <a16:creationId xmlns:a16="http://schemas.microsoft.com/office/drawing/2014/main" id="{77459412-3212-19D8-6DCA-9A7B372D3153}"/>
                </a:ext>
              </a:extLst>
            </p:cNvPr>
            <p:cNvSpPr>
              <a:spLocks/>
            </p:cNvSpPr>
            <p:nvPr/>
          </p:nvSpPr>
          <p:spPr bwMode="auto">
            <a:xfrm rot="21200661">
              <a:off x="10948639" y="4788207"/>
              <a:ext cx="580278" cy="736502"/>
            </a:xfrm>
            <a:custGeom>
              <a:avLst/>
              <a:gdLst>
                <a:gd name="T0" fmla="*/ 265 w 1140"/>
                <a:gd name="T1" fmla="*/ 1445 h 1445"/>
                <a:gd name="T2" fmla="*/ 180 w 1140"/>
                <a:gd name="T3" fmla="*/ 1445 h 1445"/>
                <a:gd name="T4" fmla="*/ 75 w 1140"/>
                <a:gd name="T5" fmla="*/ 1395 h 1445"/>
                <a:gd name="T6" fmla="*/ 0 w 1140"/>
                <a:gd name="T7" fmla="*/ 1280 h 1445"/>
                <a:gd name="T8" fmla="*/ 150 w 1140"/>
                <a:gd name="T9" fmla="*/ 995 h 1445"/>
                <a:gd name="T10" fmla="*/ 270 w 1140"/>
                <a:gd name="T11" fmla="*/ 840 h 1445"/>
                <a:gd name="T12" fmla="*/ 355 w 1140"/>
                <a:gd name="T13" fmla="*/ 840 h 1445"/>
                <a:gd name="T14" fmla="*/ 465 w 1140"/>
                <a:gd name="T15" fmla="*/ 725 h 1445"/>
                <a:gd name="T16" fmla="*/ 315 w 1140"/>
                <a:gd name="T17" fmla="*/ 785 h 1445"/>
                <a:gd name="T18" fmla="*/ 159 w 1140"/>
                <a:gd name="T19" fmla="*/ 780 h 1445"/>
                <a:gd name="T20" fmla="*/ 236 w 1140"/>
                <a:gd name="T21" fmla="*/ 671 h 1445"/>
                <a:gd name="T22" fmla="*/ 300 w 1140"/>
                <a:gd name="T23" fmla="*/ 545 h 1445"/>
                <a:gd name="T24" fmla="*/ 540 w 1140"/>
                <a:gd name="T25" fmla="*/ 560 h 1445"/>
                <a:gd name="T26" fmla="*/ 655 w 1140"/>
                <a:gd name="T27" fmla="*/ 515 h 1445"/>
                <a:gd name="T28" fmla="*/ 735 w 1140"/>
                <a:gd name="T29" fmla="*/ 440 h 1445"/>
                <a:gd name="T30" fmla="*/ 825 w 1140"/>
                <a:gd name="T31" fmla="*/ 455 h 1445"/>
                <a:gd name="T32" fmla="*/ 780 w 1140"/>
                <a:gd name="T33" fmla="*/ 335 h 1445"/>
                <a:gd name="T34" fmla="*/ 820 w 1140"/>
                <a:gd name="T35" fmla="*/ 140 h 1445"/>
                <a:gd name="T36" fmla="*/ 820 w 1140"/>
                <a:gd name="T37" fmla="*/ 30 h 1445"/>
                <a:gd name="T38" fmla="*/ 865 w 1140"/>
                <a:gd name="T39" fmla="*/ 0 h 1445"/>
                <a:gd name="T40" fmla="*/ 960 w 1140"/>
                <a:gd name="T41" fmla="*/ 155 h 1445"/>
                <a:gd name="T42" fmla="*/ 1110 w 1140"/>
                <a:gd name="T43" fmla="*/ 195 h 1445"/>
                <a:gd name="T44" fmla="*/ 1140 w 1140"/>
                <a:gd name="T45" fmla="*/ 360 h 1445"/>
                <a:gd name="T46" fmla="*/ 840 w 1140"/>
                <a:gd name="T47" fmla="*/ 455 h 1445"/>
                <a:gd name="T48" fmla="*/ 865 w 1140"/>
                <a:gd name="T49" fmla="*/ 530 h 1445"/>
                <a:gd name="T50" fmla="*/ 910 w 1140"/>
                <a:gd name="T51" fmla="*/ 620 h 1445"/>
                <a:gd name="T52" fmla="*/ 670 w 1140"/>
                <a:gd name="T53" fmla="*/ 840 h 1445"/>
                <a:gd name="T54" fmla="*/ 445 w 1140"/>
                <a:gd name="T55" fmla="*/ 995 h 1445"/>
                <a:gd name="T56" fmla="*/ 355 w 1140"/>
                <a:gd name="T57" fmla="*/ 1230 h 1445"/>
                <a:gd name="T58" fmla="*/ 285 w 1140"/>
                <a:gd name="T59" fmla="*/ 1350 h 1445"/>
                <a:gd name="T60" fmla="*/ 265 w 1140"/>
                <a:gd name="T61" fmla="*/ 1445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40" h="1445">
                  <a:moveTo>
                    <a:pt x="265" y="1445"/>
                  </a:moveTo>
                  <a:lnTo>
                    <a:pt x="180" y="1445"/>
                  </a:lnTo>
                  <a:lnTo>
                    <a:pt x="75" y="1395"/>
                  </a:lnTo>
                  <a:lnTo>
                    <a:pt x="0" y="1280"/>
                  </a:lnTo>
                  <a:lnTo>
                    <a:pt x="150" y="995"/>
                  </a:lnTo>
                  <a:lnTo>
                    <a:pt x="270" y="840"/>
                  </a:lnTo>
                  <a:lnTo>
                    <a:pt x="355" y="840"/>
                  </a:lnTo>
                  <a:lnTo>
                    <a:pt x="465" y="725"/>
                  </a:lnTo>
                  <a:lnTo>
                    <a:pt x="315" y="785"/>
                  </a:lnTo>
                  <a:lnTo>
                    <a:pt x="159" y="780"/>
                  </a:lnTo>
                  <a:lnTo>
                    <a:pt x="236" y="671"/>
                  </a:lnTo>
                  <a:lnTo>
                    <a:pt x="300" y="545"/>
                  </a:lnTo>
                  <a:lnTo>
                    <a:pt x="540" y="560"/>
                  </a:lnTo>
                  <a:lnTo>
                    <a:pt x="655" y="515"/>
                  </a:lnTo>
                  <a:lnTo>
                    <a:pt x="735" y="440"/>
                  </a:lnTo>
                  <a:lnTo>
                    <a:pt x="825" y="455"/>
                  </a:lnTo>
                  <a:lnTo>
                    <a:pt x="780" y="335"/>
                  </a:lnTo>
                  <a:lnTo>
                    <a:pt x="820" y="140"/>
                  </a:lnTo>
                  <a:lnTo>
                    <a:pt x="820" y="30"/>
                  </a:lnTo>
                  <a:lnTo>
                    <a:pt x="865" y="0"/>
                  </a:lnTo>
                  <a:lnTo>
                    <a:pt x="960" y="155"/>
                  </a:lnTo>
                  <a:lnTo>
                    <a:pt x="1110" y="195"/>
                  </a:lnTo>
                  <a:lnTo>
                    <a:pt x="1140" y="360"/>
                  </a:lnTo>
                  <a:lnTo>
                    <a:pt x="840" y="455"/>
                  </a:lnTo>
                  <a:lnTo>
                    <a:pt x="865" y="530"/>
                  </a:lnTo>
                  <a:lnTo>
                    <a:pt x="910" y="620"/>
                  </a:lnTo>
                  <a:lnTo>
                    <a:pt x="670" y="840"/>
                  </a:lnTo>
                  <a:lnTo>
                    <a:pt x="445" y="995"/>
                  </a:lnTo>
                  <a:lnTo>
                    <a:pt x="355" y="1230"/>
                  </a:lnTo>
                  <a:lnTo>
                    <a:pt x="285" y="1350"/>
                  </a:lnTo>
                  <a:lnTo>
                    <a:pt x="265" y="1445"/>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grpSp>
          <p:nvGrpSpPr>
            <p:cNvPr id="16" name="组合 142">
              <a:extLst>
                <a:ext uri="{FF2B5EF4-FFF2-40B4-BE49-F238E27FC236}">
                  <a16:creationId xmlns:a16="http://schemas.microsoft.com/office/drawing/2014/main" id="{C97CB6D6-6A3C-1142-864B-DB036E2D2EFC}"/>
                </a:ext>
              </a:extLst>
            </p:cNvPr>
            <p:cNvGrpSpPr/>
            <p:nvPr/>
          </p:nvGrpSpPr>
          <p:grpSpPr>
            <a:xfrm rot="21200661">
              <a:off x="8949718" y="2866542"/>
              <a:ext cx="2345853" cy="2817627"/>
              <a:chOff x="5256614" y="3398149"/>
              <a:chExt cx="1655762" cy="1985962"/>
            </a:xfrm>
            <a:grpFill/>
          </p:grpSpPr>
          <p:sp>
            <p:nvSpPr>
              <p:cNvPr id="44" name="Freeform 20">
                <a:extLst>
                  <a:ext uri="{FF2B5EF4-FFF2-40B4-BE49-F238E27FC236}">
                    <a16:creationId xmlns:a16="http://schemas.microsoft.com/office/drawing/2014/main" id="{E96D4B1A-D67F-D054-8546-C91D4943B673}"/>
                  </a:ext>
                </a:extLst>
              </p:cNvPr>
              <p:cNvSpPr>
                <a:spLocks/>
              </p:cNvSpPr>
              <p:nvPr/>
            </p:nvSpPr>
            <p:spPr bwMode="auto">
              <a:xfrm>
                <a:off x="5256614" y="3398149"/>
                <a:ext cx="1655762" cy="1985962"/>
              </a:xfrm>
              <a:custGeom>
                <a:avLst/>
                <a:gdLst>
                  <a:gd name="T0" fmla="*/ 0 w 4606"/>
                  <a:gd name="T1" fmla="*/ 85 h 5532"/>
                  <a:gd name="T2" fmla="*/ 170 w 4606"/>
                  <a:gd name="T3" fmla="*/ 480 h 5532"/>
                  <a:gd name="T4" fmla="*/ 210 w 4606"/>
                  <a:gd name="T5" fmla="*/ 630 h 5532"/>
                  <a:gd name="T6" fmla="*/ 255 w 4606"/>
                  <a:gd name="T7" fmla="*/ 1080 h 5532"/>
                  <a:gd name="T8" fmla="*/ 185 w 4606"/>
                  <a:gd name="T9" fmla="*/ 1320 h 5532"/>
                  <a:gd name="T10" fmla="*/ 630 w 4606"/>
                  <a:gd name="T11" fmla="*/ 1785 h 5532"/>
                  <a:gd name="T12" fmla="*/ 615 w 4606"/>
                  <a:gd name="T13" fmla="*/ 2235 h 5532"/>
                  <a:gd name="T14" fmla="*/ 285 w 4606"/>
                  <a:gd name="T15" fmla="*/ 2535 h 5532"/>
                  <a:gd name="T16" fmla="*/ 260 w 4606"/>
                  <a:gd name="T17" fmla="*/ 2760 h 5532"/>
                  <a:gd name="T18" fmla="*/ 510 w 4606"/>
                  <a:gd name="T19" fmla="*/ 3315 h 5532"/>
                  <a:gd name="T20" fmla="*/ 525 w 4606"/>
                  <a:gd name="T21" fmla="*/ 3495 h 5532"/>
                  <a:gd name="T22" fmla="*/ 515 w 4606"/>
                  <a:gd name="T23" fmla="*/ 3690 h 5532"/>
                  <a:gd name="T24" fmla="*/ 385 w 4606"/>
                  <a:gd name="T25" fmla="*/ 3655 h 5532"/>
                  <a:gd name="T26" fmla="*/ 435 w 4606"/>
                  <a:gd name="T27" fmla="*/ 3858 h 5532"/>
                  <a:gd name="T28" fmla="*/ 602 w 4606"/>
                  <a:gd name="T29" fmla="*/ 5037 h 5532"/>
                  <a:gd name="T30" fmla="*/ 1163 w 4606"/>
                  <a:gd name="T31" fmla="*/ 5346 h 5532"/>
                  <a:gd name="T32" fmla="*/ 1770 w 4606"/>
                  <a:gd name="T33" fmla="*/ 5361 h 5532"/>
                  <a:gd name="T34" fmla="*/ 2180 w 4606"/>
                  <a:gd name="T35" fmla="*/ 5506 h 5532"/>
                  <a:gd name="T36" fmla="*/ 2702 w 4606"/>
                  <a:gd name="T37" fmla="*/ 5170 h 5532"/>
                  <a:gd name="T38" fmla="*/ 2826 w 4606"/>
                  <a:gd name="T39" fmla="*/ 4545 h 5532"/>
                  <a:gd name="T40" fmla="*/ 2826 w 4606"/>
                  <a:gd name="T41" fmla="*/ 4375 h 5532"/>
                  <a:gd name="T42" fmla="*/ 2971 w 4606"/>
                  <a:gd name="T43" fmla="*/ 4275 h 5532"/>
                  <a:gd name="T44" fmla="*/ 3166 w 4606"/>
                  <a:gd name="T45" fmla="*/ 4200 h 5532"/>
                  <a:gd name="T46" fmla="*/ 3601 w 4606"/>
                  <a:gd name="T47" fmla="*/ 4005 h 5532"/>
                  <a:gd name="T48" fmla="*/ 3681 w 4606"/>
                  <a:gd name="T49" fmla="*/ 3720 h 5532"/>
                  <a:gd name="T50" fmla="*/ 3426 w 4606"/>
                  <a:gd name="T51" fmla="*/ 3685 h 5532"/>
                  <a:gd name="T52" fmla="*/ 2901 w 4606"/>
                  <a:gd name="T53" fmla="*/ 4075 h 5532"/>
                  <a:gd name="T54" fmla="*/ 2706 w 4606"/>
                  <a:gd name="T55" fmla="*/ 4440 h 5532"/>
                  <a:gd name="T56" fmla="*/ 2496 w 4606"/>
                  <a:gd name="T57" fmla="*/ 4735 h 5532"/>
                  <a:gd name="T58" fmla="*/ 2706 w 4606"/>
                  <a:gd name="T59" fmla="*/ 4140 h 5532"/>
                  <a:gd name="T60" fmla="*/ 2811 w 4606"/>
                  <a:gd name="T61" fmla="*/ 3940 h 5532"/>
                  <a:gd name="T62" fmla="*/ 3031 w 4606"/>
                  <a:gd name="T63" fmla="*/ 3630 h 5532"/>
                  <a:gd name="T64" fmla="*/ 3306 w 4606"/>
                  <a:gd name="T65" fmla="*/ 3355 h 5532"/>
                  <a:gd name="T66" fmla="*/ 4281 w 4606"/>
                  <a:gd name="T67" fmla="*/ 3000 h 5532"/>
                  <a:gd name="T68" fmla="*/ 4381 w 4606"/>
                  <a:gd name="T69" fmla="*/ 2580 h 5532"/>
                  <a:gd name="T70" fmla="*/ 4531 w 4606"/>
                  <a:gd name="T71" fmla="*/ 2220 h 5532"/>
                  <a:gd name="T72" fmla="*/ 3464 w 4606"/>
                  <a:gd name="T73" fmla="*/ 2716 h 5532"/>
                  <a:gd name="T74" fmla="*/ 3315 w 4606"/>
                  <a:gd name="T75" fmla="*/ 2785 h 5532"/>
                  <a:gd name="T76" fmla="*/ 3156 w 4606"/>
                  <a:gd name="T77" fmla="*/ 2875 h 5532"/>
                  <a:gd name="T78" fmla="*/ 3066 w 4606"/>
                  <a:gd name="T79" fmla="*/ 2845 h 5532"/>
                  <a:gd name="T80" fmla="*/ 2865 w 4606"/>
                  <a:gd name="T81" fmla="*/ 2611 h 5532"/>
                  <a:gd name="T82" fmla="*/ 2661 w 4606"/>
                  <a:gd name="T83" fmla="*/ 2625 h 5532"/>
                  <a:gd name="T84" fmla="*/ 2513 w 4606"/>
                  <a:gd name="T85" fmla="*/ 2355 h 5532"/>
                  <a:gd name="T86" fmla="*/ 2526 w 4606"/>
                  <a:gd name="T87" fmla="*/ 2050 h 5532"/>
                  <a:gd name="T88" fmla="*/ 2780 w 4606"/>
                  <a:gd name="T89" fmla="*/ 1995 h 5532"/>
                  <a:gd name="T90" fmla="*/ 2906 w 4606"/>
                  <a:gd name="T91" fmla="*/ 1495 h 5532"/>
                  <a:gd name="T92" fmla="*/ 2585 w 4606"/>
                  <a:gd name="T93" fmla="*/ 882 h 5532"/>
                  <a:gd name="T94" fmla="*/ 2421 w 4606"/>
                  <a:gd name="T95" fmla="*/ 660 h 5532"/>
                  <a:gd name="T96" fmla="*/ 2331 w 4606"/>
                  <a:gd name="T97" fmla="*/ 282 h 5532"/>
                  <a:gd name="T98" fmla="*/ 2195 w 4606"/>
                  <a:gd name="T99" fmla="*/ 510 h 5532"/>
                  <a:gd name="T100" fmla="*/ 2280 w 4606"/>
                  <a:gd name="T101" fmla="*/ 720 h 5532"/>
                  <a:gd name="T102" fmla="*/ 2040 w 4606"/>
                  <a:gd name="T103" fmla="*/ 1065 h 5532"/>
                  <a:gd name="T104" fmla="*/ 1830 w 4606"/>
                  <a:gd name="T105" fmla="*/ 900 h 5532"/>
                  <a:gd name="T106" fmla="*/ 1650 w 4606"/>
                  <a:gd name="T107" fmla="*/ 1020 h 5532"/>
                  <a:gd name="T108" fmla="*/ 1635 w 4606"/>
                  <a:gd name="T109" fmla="*/ 795 h 5532"/>
                  <a:gd name="T110" fmla="*/ 1490 w 4606"/>
                  <a:gd name="T111" fmla="*/ 340 h 5532"/>
                  <a:gd name="T112" fmla="*/ 1385 w 4606"/>
                  <a:gd name="T113" fmla="*/ 330 h 5532"/>
                  <a:gd name="T114" fmla="*/ 1085 w 4606"/>
                  <a:gd name="T115" fmla="*/ 210 h 5532"/>
                  <a:gd name="T116" fmla="*/ 710 w 4606"/>
                  <a:gd name="T117" fmla="*/ 0 h 5532"/>
                  <a:gd name="T118" fmla="*/ 380 w 4606"/>
                  <a:gd name="T119" fmla="*/ 135 h 5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06" h="5532">
                    <a:moveTo>
                      <a:pt x="155" y="25"/>
                    </a:moveTo>
                    <a:lnTo>
                      <a:pt x="0" y="85"/>
                    </a:lnTo>
                    <a:lnTo>
                      <a:pt x="20" y="220"/>
                    </a:lnTo>
                    <a:lnTo>
                      <a:pt x="170" y="480"/>
                    </a:lnTo>
                    <a:lnTo>
                      <a:pt x="50" y="660"/>
                    </a:lnTo>
                    <a:lnTo>
                      <a:pt x="210" y="630"/>
                    </a:lnTo>
                    <a:lnTo>
                      <a:pt x="300" y="865"/>
                    </a:lnTo>
                    <a:lnTo>
                      <a:pt x="255" y="1080"/>
                    </a:lnTo>
                    <a:lnTo>
                      <a:pt x="170" y="1215"/>
                    </a:lnTo>
                    <a:lnTo>
                      <a:pt x="185" y="1320"/>
                    </a:lnTo>
                    <a:lnTo>
                      <a:pt x="500" y="1515"/>
                    </a:lnTo>
                    <a:lnTo>
                      <a:pt x="630" y="1785"/>
                    </a:lnTo>
                    <a:lnTo>
                      <a:pt x="680" y="2010"/>
                    </a:lnTo>
                    <a:lnTo>
                      <a:pt x="615" y="2235"/>
                    </a:lnTo>
                    <a:lnTo>
                      <a:pt x="360" y="2550"/>
                    </a:lnTo>
                    <a:lnTo>
                      <a:pt x="285" y="2535"/>
                    </a:lnTo>
                    <a:lnTo>
                      <a:pt x="185" y="2595"/>
                    </a:lnTo>
                    <a:lnTo>
                      <a:pt x="260" y="2760"/>
                    </a:lnTo>
                    <a:lnTo>
                      <a:pt x="375" y="2805"/>
                    </a:lnTo>
                    <a:lnTo>
                      <a:pt x="510" y="3315"/>
                    </a:lnTo>
                    <a:lnTo>
                      <a:pt x="545" y="3390"/>
                    </a:lnTo>
                    <a:lnTo>
                      <a:pt x="525" y="3495"/>
                    </a:lnTo>
                    <a:lnTo>
                      <a:pt x="560" y="3615"/>
                    </a:lnTo>
                    <a:lnTo>
                      <a:pt x="515" y="3690"/>
                    </a:lnTo>
                    <a:lnTo>
                      <a:pt x="435" y="3610"/>
                    </a:lnTo>
                    <a:lnTo>
                      <a:pt x="385" y="3655"/>
                    </a:lnTo>
                    <a:lnTo>
                      <a:pt x="365" y="3793"/>
                    </a:lnTo>
                    <a:lnTo>
                      <a:pt x="435" y="3858"/>
                    </a:lnTo>
                    <a:lnTo>
                      <a:pt x="456" y="4098"/>
                    </a:lnTo>
                    <a:lnTo>
                      <a:pt x="602" y="5037"/>
                    </a:lnTo>
                    <a:lnTo>
                      <a:pt x="810" y="5287"/>
                    </a:lnTo>
                    <a:lnTo>
                      <a:pt x="1163" y="5346"/>
                    </a:lnTo>
                    <a:lnTo>
                      <a:pt x="1400" y="5470"/>
                    </a:lnTo>
                    <a:lnTo>
                      <a:pt x="1770" y="5361"/>
                    </a:lnTo>
                    <a:lnTo>
                      <a:pt x="1872" y="5532"/>
                    </a:lnTo>
                    <a:lnTo>
                      <a:pt x="2180" y="5506"/>
                    </a:lnTo>
                    <a:lnTo>
                      <a:pt x="2535" y="5398"/>
                    </a:lnTo>
                    <a:lnTo>
                      <a:pt x="2702" y="5170"/>
                    </a:lnTo>
                    <a:lnTo>
                      <a:pt x="2745" y="4815"/>
                    </a:lnTo>
                    <a:lnTo>
                      <a:pt x="2826" y="4545"/>
                    </a:lnTo>
                    <a:lnTo>
                      <a:pt x="2911" y="4420"/>
                    </a:lnTo>
                    <a:lnTo>
                      <a:pt x="2826" y="4375"/>
                    </a:lnTo>
                    <a:lnTo>
                      <a:pt x="2851" y="4300"/>
                    </a:lnTo>
                    <a:lnTo>
                      <a:pt x="2971" y="4275"/>
                    </a:lnTo>
                    <a:lnTo>
                      <a:pt x="3081" y="4170"/>
                    </a:lnTo>
                    <a:lnTo>
                      <a:pt x="3166" y="4200"/>
                    </a:lnTo>
                    <a:lnTo>
                      <a:pt x="3316" y="4065"/>
                    </a:lnTo>
                    <a:lnTo>
                      <a:pt x="3601" y="4005"/>
                    </a:lnTo>
                    <a:lnTo>
                      <a:pt x="3711" y="3870"/>
                    </a:lnTo>
                    <a:lnTo>
                      <a:pt x="3681" y="3720"/>
                    </a:lnTo>
                    <a:lnTo>
                      <a:pt x="3571" y="3675"/>
                    </a:lnTo>
                    <a:lnTo>
                      <a:pt x="3426" y="3685"/>
                    </a:lnTo>
                    <a:lnTo>
                      <a:pt x="3136" y="3835"/>
                    </a:lnTo>
                    <a:lnTo>
                      <a:pt x="2901" y="4075"/>
                    </a:lnTo>
                    <a:lnTo>
                      <a:pt x="2746" y="4300"/>
                    </a:lnTo>
                    <a:lnTo>
                      <a:pt x="2706" y="4440"/>
                    </a:lnTo>
                    <a:lnTo>
                      <a:pt x="2571" y="4725"/>
                    </a:lnTo>
                    <a:lnTo>
                      <a:pt x="2496" y="4735"/>
                    </a:lnTo>
                    <a:lnTo>
                      <a:pt x="2676" y="4290"/>
                    </a:lnTo>
                    <a:lnTo>
                      <a:pt x="2706" y="4140"/>
                    </a:lnTo>
                    <a:lnTo>
                      <a:pt x="2796" y="4030"/>
                    </a:lnTo>
                    <a:lnTo>
                      <a:pt x="2811" y="3940"/>
                    </a:lnTo>
                    <a:lnTo>
                      <a:pt x="3031" y="3775"/>
                    </a:lnTo>
                    <a:lnTo>
                      <a:pt x="3031" y="3630"/>
                    </a:lnTo>
                    <a:lnTo>
                      <a:pt x="3051" y="3490"/>
                    </a:lnTo>
                    <a:lnTo>
                      <a:pt x="3306" y="3355"/>
                    </a:lnTo>
                    <a:lnTo>
                      <a:pt x="3991" y="3145"/>
                    </a:lnTo>
                    <a:lnTo>
                      <a:pt x="4281" y="3000"/>
                    </a:lnTo>
                    <a:lnTo>
                      <a:pt x="4356" y="2740"/>
                    </a:lnTo>
                    <a:lnTo>
                      <a:pt x="4381" y="2580"/>
                    </a:lnTo>
                    <a:lnTo>
                      <a:pt x="4606" y="2355"/>
                    </a:lnTo>
                    <a:lnTo>
                      <a:pt x="4531" y="2220"/>
                    </a:lnTo>
                    <a:lnTo>
                      <a:pt x="3841" y="2545"/>
                    </a:lnTo>
                    <a:lnTo>
                      <a:pt x="3464" y="2716"/>
                    </a:lnTo>
                    <a:lnTo>
                      <a:pt x="3286" y="2610"/>
                    </a:lnTo>
                    <a:lnTo>
                      <a:pt x="3315" y="2785"/>
                    </a:lnTo>
                    <a:lnTo>
                      <a:pt x="3272" y="2905"/>
                    </a:lnTo>
                    <a:lnTo>
                      <a:pt x="3156" y="2875"/>
                    </a:lnTo>
                    <a:lnTo>
                      <a:pt x="3096" y="2763"/>
                    </a:lnTo>
                    <a:lnTo>
                      <a:pt x="3066" y="2845"/>
                    </a:lnTo>
                    <a:lnTo>
                      <a:pt x="2873" y="2760"/>
                    </a:lnTo>
                    <a:lnTo>
                      <a:pt x="2865" y="2611"/>
                    </a:lnTo>
                    <a:lnTo>
                      <a:pt x="2751" y="2682"/>
                    </a:lnTo>
                    <a:lnTo>
                      <a:pt x="2661" y="2625"/>
                    </a:lnTo>
                    <a:lnTo>
                      <a:pt x="2671" y="2470"/>
                    </a:lnTo>
                    <a:lnTo>
                      <a:pt x="2513" y="2355"/>
                    </a:lnTo>
                    <a:lnTo>
                      <a:pt x="2465" y="2206"/>
                    </a:lnTo>
                    <a:lnTo>
                      <a:pt x="2526" y="2050"/>
                    </a:lnTo>
                    <a:lnTo>
                      <a:pt x="2543" y="1929"/>
                    </a:lnTo>
                    <a:lnTo>
                      <a:pt x="2780" y="1995"/>
                    </a:lnTo>
                    <a:lnTo>
                      <a:pt x="3098" y="1846"/>
                    </a:lnTo>
                    <a:lnTo>
                      <a:pt x="2906" y="1495"/>
                    </a:lnTo>
                    <a:lnTo>
                      <a:pt x="2711" y="1083"/>
                    </a:lnTo>
                    <a:lnTo>
                      <a:pt x="2585" y="882"/>
                    </a:lnTo>
                    <a:lnTo>
                      <a:pt x="2597" y="631"/>
                    </a:lnTo>
                    <a:lnTo>
                      <a:pt x="2421" y="660"/>
                    </a:lnTo>
                    <a:lnTo>
                      <a:pt x="2420" y="492"/>
                    </a:lnTo>
                    <a:lnTo>
                      <a:pt x="2331" y="282"/>
                    </a:lnTo>
                    <a:lnTo>
                      <a:pt x="2225" y="385"/>
                    </a:lnTo>
                    <a:lnTo>
                      <a:pt x="2195" y="510"/>
                    </a:lnTo>
                    <a:lnTo>
                      <a:pt x="2255" y="570"/>
                    </a:lnTo>
                    <a:lnTo>
                      <a:pt x="2280" y="720"/>
                    </a:lnTo>
                    <a:lnTo>
                      <a:pt x="2165" y="825"/>
                    </a:lnTo>
                    <a:lnTo>
                      <a:pt x="2040" y="1065"/>
                    </a:lnTo>
                    <a:lnTo>
                      <a:pt x="1920" y="975"/>
                    </a:lnTo>
                    <a:lnTo>
                      <a:pt x="1830" y="900"/>
                    </a:lnTo>
                    <a:lnTo>
                      <a:pt x="1730" y="915"/>
                    </a:lnTo>
                    <a:lnTo>
                      <a:pt x="1650" y="1020"/>
                    </a:lnTo>
                    <a:lnTo>
                      <a:pt x="1560" y="985"/>
                    </a:lnTo>
                    <a:lnTo>
                      <a:pt x="1635" y="795"/>
                    </a:lnTo>
                    <a:lnTo>
                      <a:pt x="1500" y="600"/>
                    </a:lnTo>
                    <a:lnTo>
                      <a:pt x="1490" y="340"/>
                    </a:lnTo>
                    <a:lnTo>
                      <a:pt x="1460" y="285"/>
                    </a:lnTo>
                    <a:lnTo>
                      <a:pt x="1385" y="330"/>
                    </a:lnTo>
                    <a:lnTo>
                      <a:pt x="1080" y="295"/>
                    </a:lnTo>
                    <a:lnTo>
                      <a:pt x="1085" y="210"/>
                    </a:lnTo>
                    <a:lnTo>
                      <a:pt x="990" y="180"/>
                    </a:lnTo>
                    <a:lnTo>
                      <a:pt x="710" y="0"/>
                    </a:lnTo>
                    <a:lnTo>
                      <a:pt x="575" y="130"/>
                    </a:lnTo>
                    <a:lnTo>
                      <a:pt x="380" y="135"/>
                    </a:lnTo>
                    <a:lnTo>
                      <a:pt x="155" y="25"/>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45" name="Freeform 24">
                <a:extLst>
                  <a:ext uri="{FF2B5EF4-FFF2-40B4-BE49-F238E27FC236}">
                    <a16:creationId xmlns:a16="http://schemas.microsoft.com/office/drawing/2014/main" id="{82B302E6-350C-491C-2E46-B431A9ED1C8C}"/>
                  </a:ext>
                </a:extLst>
              </p:cNvPr>
              <p:cNvSpPr>
                <a:spLocks/>
              </p:cNvSpPr>
              <p:nvPr/>
            </p:nvSpPr>
            <p:spPr bwMode="auto">
              <a:xfrm>
                <a:off x="6518676" y="4604649"/>
                <a:ext cx="222250" cy="57150"/>
              </a:xfrm>
              <a:custGeom>
                <a:avLst/>
                <a:gdLst>
                  <a:gd name="T0" fmla="*/ 124 w 124"/>
                  <a:gd name="T1" fmla="*/ 17 h 32"/>
                  <a:gd name="T2" fmla="*/ 103 w 124"/>
                  <a:gd name="T3" fmla="*/ 32 h 32"/>
                  <a:gd name="T4" fmla="*/ 48 w 124"/>
                  <a:gd name="T5" fmla="*/ 32 h 32"/>
                  <a:gd name="T6" fmla="*/ 34 w 124"/>
                  <a:gd name="T7" fmla="*/ 20 h 32"/>
                  <a:gd name="T8" fmla="*/ 0 w 124"/>
                  <a:gd name="T9" fmla="*/ 18 h 32"/>
                  <a:gd name="T10" fmla="*/ 24 w 124"/>
                  <a:gd name="T11" fmla="*/ 6 h 32"/>
                  <a:gd name="T12" fmla="*/ 60 w 124"/>
                  <a:gd name="T13" fmla="*/ 0 h 32"/>
                  <a:gd name="T14" fmla="*/ 94 w 124"/>
                  <a:gd name="T15" fmla="*/ 12 h 32"/>
                  <a:gd name="T16" fmla="*/ 124 w 124"/>
                  <a:gd name="T17"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32">
                    <a:moveTo>
                      <a:pt x="124" y="17"/>
                    </a:moveTo>
                    <a:lnTo>
                      <a:pt x="103" y="32"/>
                    </a:lnTo>
                    <a:lnTo>
                      <a:pt x="48" y="32"/>
                    </a:lnTo>
                    <a:lnTo>
                      <a:pt x="34" y="20"/>
                    </a:lnTo>
                    <a:lnTo>
                      <a:pt x="0" y="18"/>
                    </a:lnTo>
                    <a:lnTo>
                      <a:pt x="24" y="6"/>
                    </a:lnTo>
                    <a:lnTo>
                      <a:pt x="60" y="0"/>
                    </a:lnTo>
                    <a:lnTo>
                      <a:pt x="94" y="12"/>
                    </a:lnTo>
                    <a:lnTo>
                      <a:pt x="124" y="17"/>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grpSp>
        <p:sp>
          <p:nvSpPr>
            <p:cNvPr id="17" name="Freeform 25">
              <a:extLst>
                <a:ext uri="{FF2B5EF4-FFF2-40B4-BE49-F238E27FC236}">
                  <a16:creationId xmlns:a16="http://schemas.microsoft.com/office/drawing/2014/main" id="{CB10EAD8-E608-25C2-69B2-2F3D3F1FDA89}"/>
                </a:ext>
              </a:extLst>
            </p:cNvPr>
            <p:cNvSpPr>
              <a:spLocks/>
            </p:cNvSpPr>
            <p:nvPr/>
          </p:nvSpPr>
          <p:spPr bwMode="auto">
            <a:xfrm rot="21200661">
              <a:off x="11004893" y="4924767"/>
              <a:ext cx="229412" cy="128382"/>
            </a:xfrm>
            <a:custGeom>
              <a:avLst/>
              <a:gdLst>
                <a:gd name="T0" fmla="*/ 90 w 90"/>
                <a:gd name="T1" fmla="*/ 28 h 51"/>
                <a:gd name="T2" fmla="*/ 79 w 90"/>
                <a:gd name="T3" fmla="*/ 44 h 51"/>
                <a:gd name="T4" fmla="*/ 60 w 90"/>
                <a:gd name="T5" fmla="*/ 51 h 51"/>
                <a:gd name="T6" fmla="*/ 24 w 90"/>
                <a:gd name="T7" fmla="*/ 44 h 51"/>
                <a:gd name="T8" fmla="*/ 10 w 90"/>
                <a:gd name="T9" fmla="*/ 32 h 51"/>
                <a:gd name="T10" fmla="*/ 0 w 90"/>
                <a:gd name="T11" fmla="*/ 18 h 51"/>
                <a:gd name="T12" fmla="*/ 9 w 90"/>
                <a:gd name="T13" fmla="*/ 0 h 51"/>
                <a:gd name="T14" fmla="*/ 12 w 90"/>
                <a:gd name="T15" fmla="*/ 16 h 51"/>
                <a:gd name="T16" fmla="*/ 30 w 90"/>
                <a:gd name="T17" fmla="*/ 21 h 51"/>
                <a:gd name="T18" fmla="*/ 70 w 90"/>
                <a:gd name="T19" fmla="*/ 24 h 51"/>
                <a:gd name="T20" fmla="*/ 89 w 90"/>
                <a:gd name="T21" fmla="*/ 19 h 51"/>
                <a:gd name="T22" fmla="*/ 90 w 90"/>
                <a:gd name="T23"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51">
                  <a:moveTo>
                    <a:pt x="90" y="28"/>
                  </a:moveTo>
                  <a:lnTo>
                    <a:pt x="79" y="44"/>
                  </a:lnTo>
                  <a:lnTo>
                    <a:pt x="60" y="51"/>
                  </a:lnTo>
                  <a:lnTo>
                    <a:pt x="24" y="44"/>
                  </a:lnTo>
                  <a:lnTo>
                    <a:pt x="10" y="32"/>
                  </a:lnTo>
                  <a:lnTo>
                    <a:pt x="0" y="18"/>
                  </a:lnTo>
                  <a:lnTo>
                    <a:pt x="9" y="0"/>
                  </a:lnTo>
                  <a:lnTo>
                    <a:pt x="12" y="16"/>
                  </a:lnTo>
                  <a:lnTo>
                    <a:pt x="30" y="21"/>
                  </a:lnTo>
                  <a:lnTo>
                    <a:pt x="70" y="24"/>
                  </a:lnTo>
                  <a:lnTo>
                    <a:pt x="89" y="19"/>
                  </a:lnTo>
                  <a:lnTo>
                    <a:pt x="90" y="28"/>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18" name="Freeform 27">
              <a:extLst>
                <a:ext uri="{FF2B5EF4-FFF2-40B4-BE49-F238E27FC236}">
                  <a16:creationId xmlns:a16="http://schemas.microsoft.com/office/drawing/2014/main" id="{FE73D7BB-0619-4825-D526-86F5C315D1C4}"/>
                </a:ext>
              </a:extLst>
            </p:cNvPr>
            <p:cNvSpPr>
              <a:spLocks/>
            </p:cNvSpPr>
            <p:nvPr/>
          </p:nvSpPr>
          <p:spPr bwMode="auto">
            <a:xfrm rot="21200661">
              <a:off x="11311816" y="3766690"/>
              <a:ext cx="654501" cy="810828"/>
            </a:xfrm>
            <a:custGeom>
              <a:avLst/>
              <a:gdLst>
                <a:gd name="T0" fmla="*/ 206 w 1285"/>
                <a:gd name="T1" fmla="*/ 0 h 1591"/>
                <a:gd name="T2" fmla="*/ 274 w 1285"/>
                <a:gd name="T3" fmla="*/ 72 h 1591"/>
                <a:gd name="T4" fmla="*/ 265 w 1285"/>
                <a:gd name="T5" fmla="*/ 196 h 1591"/>
                <a:gd name="T6" fmla="*/ 235 w 1285"/>
                <a:gd name="T7" fmla="*/ 356 h 1591"/>
                <a:gd name="T8" fmla="*/ 225 w 1285"/>
                <a:gd name="T9" fmla="*/ 506 h 1591"/>
                <a:gd name="T10" fmla="*/ 205 w 1285"/>
                <a:gd name="T11" fmla="*/ 661 h 1591"/>
                <a:gd name="T12" fmla="*/ 235 w 1285"/>
                <a:gd name="T13" fmla="*/ 791 h 1591"/>
                <a:gd name="T14" fmla="*/ 340 w 1285"/>
                <a:gd name="T15" fmla="*/ 611 h 1591"/>
                <a:gd name="T16" fmla="*/ 430 w 1285"/>
                <a:gd name="T17" fmla="*/ 586 h 1591"/>
                <a:gd name="T18" fmla="*/ 345 w 1285"/>
                <a:gd name="T19" fmla="*/ 766 h 1591"/>
                <a:gd name="T20" fmla="*/ 520 w 1285"/>
                <a:gd name="T21" fmla="*/ 761 h 1591"/>
                <a:gd name="T22" fmla="*/ 625 w 1285"/>
                <a:gd name="T23" fmla="*/ 706 h 1591"/>
                <a:gd name="T24" fmla="*/ 730 w 1285"/>
                <a:gd name="T25" fmla="*/ 656 h 1591"/>
                <a:gd name="T26" fmla="*/ 820 w 1285"/>
                <a:gd name="T27" fmla="*/ 601 h 1591"/>
                <a:gd name="T28" fmla="*/ 885 w 1285"/>
                <a:gd name="T29" fmla="*/ 646 h 1591"/>
                <a:gd name="T30" fmla="*/ 825 w 1285"/>
                <a:gd name="T31" fmla="*/ 781 h 1591"/>
                <a:gd name="T32" fmla="*/ 1000 w 1285"/>
                <a:gd name="T33" fmla="*/ 766 h 1591"/>
                <a:gd name="T34" fmla="*/ 1020 w 1285"/>
                <a:gd name="T35" fmla="*/ 931 h 1591"/>
                <a:gd name="T36" fmla="*/ 1005 w 1285"/>
                <a:gd name="T37" fmla="*/ 1061 h 1591"/>
                <a:gd name="T38" fmla="*/ 1090 w 1285"/>
                <a:gd name="T39" fmla="*/ 1046 h 1591"/>
                <a:gd name="T40" fmla="*/ 1140 w 1285"/>
                <a:gd name="T41" fmla="*/ 926 h 1591"/>
                <a:gd name="T42" fmla="*/ 1230 w 1285"/>
                <a:gd name="T43" fmla="*/ 956 h 1591"/>
                <a:gd name="T44" fmla="*/ 1275 w 1285"/>
                <a:gd name="T45" fmla="*/ 1031 h 1591"/>
                <a:gd name="T46" fmla="*/ 1225 w 1285"/>
                <a:gd name="T47" fmla="*/ 1136 h 1591"/>
                <a:gd name="T48" fmla="*/ 1285 w 1285"/>
                <a:gd name="T49" fmla="*/ 1331 h 1591"/>
                <a:gd name="T50" fmla="*/ 1180 w 1285"/>
                <a:gd name="T51" fmla="*/ 1331 h 1591"/>
                <a:gd name="T52" fmla="*/ 1140 w 1285"/>
                <a:gd name="T53" fmla="*/ 1211 h 1591"/>
                <a:gd name="T54" fmla="*/ 1105 w 1285"/>
                <a:gd name="T55" fmla="*/ 1231 h 1591"/>
                <a:gd name="T56" fmla="*/ 1080 w 1285"/>
                <a:gd name="T57" fmla="*/ 1391 h 1591"/>
                <a:gd name="T58" fmla="*/ 1030 w 1285"/>
                <a:gd name="T59" fmla="*/ 1166 h 1591"/>
                <a:gd name="T60" fmla="*/ 970 w 1285"/>
                <a:gd name="T61" fmla="*/ 1081 h 1591"/>
                <a:gd name="T62" fmla="*/ 900 w 1285"/>
                <a:gd name="T63" fmla="*/ 1196 h 1591"/>
                <a:gd name="T64" fmla="*/ 750 w 1285"/>
                <a:gd name="T65" fmla="*/ 1246 h 1591"/>
                <a:gd name="T66" fmla="*/ 685 w 1285"/>
                <a:gd name="T67" fmla="*/ 1186 h 1591"/>
                <a:gd name="T68" fmla="*/ 555 w 1285"/>
                <a:gd name="T69" fmla="*/ 1381 h 1591"/>
                <a:gd name="T70" fmla="*/ 325 w 1285"/>
                <a:gd name="T71" fmla="*/ 1436 h 1591"/>
                <a:gd name="T72" fmla="*/ 90 w 1285"/>
                <a:gd name="T73" fmla="*/ 1591 h 1591"/>
                <a:gd name="T74" fmla="*/ 10 w 1285"/>
                <a:gd name="T75" fmla="*/ 1511 h 1591"/>
                <a:gd name="T76" fmla="*/ 105 w 1285"/>
                <a:gd name="T77" fmla="*/ 1336 h 1591"/>
                <a:gd name="T78" fmla="*/ 85 w 1285"/>
                <a:gd name="T79" fmla="*/ 1276 h 1591"/>
                <a:gd name="T80" fmla="*/ 0 w 1285"/>
                <a:gd name="T81" fmla="*/ 1291 h 1591"/>
                <a:gd name="T82" fmla="*/ 60 w 1285"/>
                <a:gd name="T83" fmla="*/ 1166 h 1591"/>
                <a:gd name="T84" fmla="*/ 135 w 1285"/>
                <a:gd name="T85" fmla="*/ 1106 h 1591"/>
                <a:gd name="T86" fmla="*/ 100 w 1285"/>
                <a:gd name="T87" fmla="*/ 941 h 1591"/>
                <a:gd name="T88" fmla="*/ 50 w 1285"/>
                <a:gd name="T89" fmla="*/ 856 h 1591"/>
                <a:gd name="T90" fmla="*/ 45 w 1285"/>
                <a:gd name="T91" fmla="*/ 316 h 1591"/>
                <a:gd name="T92" fmla="*/ 154 w 1285"/>
                <a:gd name="T93" fmla="*/ 100 h 1591"/>
                <a:gd name="T94" fmla="*/ 206 w 1285"/>
                <a:gd name="T95" fmla="*/ 0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85" h="1591">
                  <a:moveTo>
                    <a:pt x="206" y="0"/>
                  </a:moveTo>
                  <a:lnTo>
                    <a:pt x="274" y="72"/>
                  </a:lnTo>
                  <a:lnTo>
                    <a:pt x="265" y="196"/>
                  </a:lnTo>
                  <a:lnTo>
                    <a:pt x="235" y="356"/>
                  </a:lnTo>
                  <a:lnTo>
                    <a:pt x="225" y="506"/>
                  </a:lnTo>
                  <a:lnTo>
                    <a:pt x="205" y="661"/>
                  </a:lnTo>
                  <a:lnTo>
                    <a:pt x="235" y="791"/>
                  </a:lnTo>
                  <a:lnTo>
                    <a:pt x="340" y="611"/>
                  </a:lnTo>
                  <a:lnTo>
                    <a:pt x="430" y="586"/>
                  </a:lnTo>
                  <a:lnTo>
                    <a:pt x="345" y="766"/>
                  </a:lnTo>
                  <a:lnTo>
                    <a:pt x="520" y="761"/>
                  </a:lnTo>
                  <a:lnTo>
                    <a:pt x="625" y="706"/>
                  </a:lnTo>
                  <a:lnTo>
                    <a:pt x="730" y="656"/>
                  </a:lnTo>
                  <a:lnTo>
                    <a:pt x="820" y="601"/>
                  </a:lnTo>
                  <a:lnTo>
                    <a:pt x="885" y="646"/>
                  </a:lnTo>
                  <a:lnTo>
                    <a:pt x="825" y="781"/>
                  </a:lnTo>
                  <a:lnTo>
                    <a:pt x="1000" y="766"/>
                  </a:lnTo>
                  <a:lnTo>
                    <a:pt x="1020" y="931"/>
                  </a:lnTo>
                  <a:lnTo>
                    <a:pt x="1005" y="1061"/>
                  </a:lnTo>
                  <a:lnTo>
                    <a:pt x="1090" y="1046"/>
                  </a:lnTo>
                  <a:lnTo>
                    <a:pt x="1140" y="926"/>
                  </a:lnTo>
                  <a:lnTo>
                    <a:pt x="1230" y="956"/>
                  </a:lnTo>
                  <a:lnTo>
                    <a:pt x="1275" y="1031"/>
                  </a:lnTo>
                  <a:lnTo>
                    <a:pt x="1225" y="1136"/>
                  </a:lnTo>
                  <a:lnTo>
                    <a:pt x="1285" y="1331"/>
                  </a:lnTo>
                  <a:lnTo>
                    <a:pt x="1180" y="1331"/>
                  </a:lnTo>
                  <a:lnTo>
                    <a:pt x="1140" y="1211"/>
                  </a:lnTo>
                  <a:lnTo>
                    <a:pt x="1105" y="1231"/>
                  </a:lnTo>
                  <a:lnTo>
                    <a:pt x="1080" y="1391"/>
                  </a:lnTo>
                  <a:lnTo>
                    <a:pt x="1030" y="1166"/>
                  </a:lnTo>
                  <a:lnTo>
                    <a:pt x="970" y="1081"/>
                  </a:lnTo>
                  <a:lnTo>
                    <a:pt x="900" y="1196"/>
                  </a:lnTo>
                  <a:lnTo>
                    <a:pt x="750" y="1246"/>
                  </a:lnTo>
                  <a:lnTo>
                    <a:pt x="685" y="1186"/>
                  </a:lnTo>
                  <a:lnTo>
                    <a:pt x="555" y="1381"/>
                  </a:lnTo>
                  <a:lnTo>
                    <a:pt x="325" y="1436"/>
                  </a:lnTo>
                  <a:lnTo>
                    <a:pt x="90" y="1591"/>
                  </a:lnTo>
                  <a:lnTo>
                    <a:pt x="10" y="1511"/>
                  </a:lnTo>
                  <a:lnTo>
                    <a:pt x="105" y="1336"/>
                  </a:lnTo>
                  <a:lnTo>
                    <a:pt x="85" y="1276"/>
                  </a:lnTo>
                  <a:lnTo>
                    <a:pt x="0" y="1291"/>
                  </a:lnTo>
                  <a:lnTo>
                    <a:pt x="60" y="1166"/>
                  </a:lnTo>
                  <a:lnTo>
                    <a:pt x="135" y="1106"/>
                  </a:lnTo>
                  <a:lnTo>
                    <a:pt x="100" y="941"/>
                  </a:lnTo>
                  <a:lnTo>
                    <a:pt x="50" y="856"/>
                  </a:lnTo>
                  <a:lnTo>
                    <a:pt x="45" y="316"/>
                  </a:lnTo>
                  <a:lnTo>
                    <a:pt x="154" y="100"/>
                  </a:lnTo>
                  <a:lnTo>
                    <a:pt x="206" y="0"/>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grpSp>
          <p:nvGrpSpPr>
            <p:cNvPr id="19" name="组合 145">
              <a:extLst>
                <a:ext uri="{FF2B5EF4-FFF2-40B4-BE49-F238E27FC236}">
                  <a16:creationId xmlns:a16="http://schemas.microsoft.com/office/drawing/2014/main" id="{AAD92CF0-83CC-AD58-A115-178383282CD2}"/>
                </a:ext>
              </a:extLst>
            </p:cNvPr>
            <p:cNvGrpSpPr/>
            <p:nvPr/>
          </p:nvGrpSpPr>
          <p:grpSpPr>
            <a:xfrm rot="21200661">
              <a:off x="4992788" y="1069499"/>
              <a:ext cx="2150178" cy="2718526"/>
              <a:chOff x="2418164" y="1838430"/>
              <a:chExt cx="1517650" cy="1916112"/>
            </a:xfrm>
            <a:grpFill/>
          </p:grpSpPr>
          <p:sp>
            <p:nvSpPr>
              <p:cNvPr id="37" name="Freeform 6">
                <a:extLst>
                  <a:ext uri="{FF2B5EF4-FFF2-40B4-BE49-F238E27FC236}">
                    <a16:creationId xmlns:a16="http://schemas.microsoft.com/office/drawing/2014/main" id="{54BF7DDB-9805-B954-67AF-8168282AC508}"/>
                  </a:ext>
                </a:extLst>
              </p:cNvPr>
              <p:cNvSpPr>
                <a:spLocks/>
              </p:cNvSpPr>
              <p:nvPr/>
            </p:nvSpPr>
            <p:spPr bwMode="auto">
              <a:xfrm>
                <a:off x="2418164" y="2322617"/>
                <a:ext cx="1336675" cy="1431925"/>
              </a:xfrm>
              <a:custGeom>
                <a:avLst/>
                <a:gdLst>
                  <a:gd name="T0" fmla="*/ 266 w 3722"/>
                  <a:gd name="T1" fmla="*/ 2801 h 3986"/>
                  <a:gd name="T2" fmla="*/ 204 w 3722"/>
                  <a:gd name="T3" fmla="*/ 2714 h 3986"/>
                  <a:gd name="T4" fmla="*/ 60 w 3722"/>
                  <a:gd name="T5" fmla="*/ 2428 h 3986"/>
                  <a:gd name="T6" fmla="*/ 0 w 3722"/>
                  <a:gd name="T7" fmla="*/ 2063 h 3986"/>
                  <a:gd name="T8" fmla="*/ 206 w 3722"/>
                  <a:gd name="T9" fmla="*/ 1451 h 3986"/>
                  <a:gd name="T10" fmla="*/ 211 w 3722"/>
                  <a:gd name="T11" fmla="*/ 1155 h 3986"/>
                  <a:gd name="T12" fmla="*/ 330 w 3722"/>
                  <a:gd name="T13" fmla="*/ 878 h 3986"/>
                  <a:gd name="T14" fmla="*/ 302 w 3722"/>
                  <a:gd name="T15" fmla="*/ 539 h 3986"/>
                  <a:gd name="T16" fmla="*/ 447 w 3722"/>
                  <a:gd name="T17" fmla="*/ 295 h 3986"/>
                  <a:gd name="T18" fmla="*/ 776 w 3722"/>
                  <a:gd name="T19" fmla="*/ 240 h 3986"/>
                  <a:gd name="T20" fmla="*/ 716 w 3722"/>
                  <a:gd name="T21" fmla="*/ 45 h 3986"/>
                  <a:gd name="T22" fmla="*/ 916 w 3722"/>
                  <a:gd name="T23" fmla="*/ 0 h 3986"/>
                  <a:gd name="T24" fmla="*/ 1051 w 3722"/>
                  <a:gd name="T25" fmla="*/ 115 h 3986"/>
                  <a:gd name="T26" fmla="*/ 856 w 3722"/>
                  <a:gd name="T27" fmla="*/ 240 h 3986"/>
                  <a:gd name="T28" fmla="*/ 926 w 3722"/>
                  <a:gd name="T29" fmla="*/ 265 h 3986"/>
                  <a:gd name="T30" fmla="*/ 971 w 3722"/>
                  <a:gd name="T31" fmla="*/ 240 h 3986"/>
                  <a:gd name="T32" fmla="*/ 1126 w 3722"/>
                  <a:gd name="T33" fmla="*/ 205 h 3986"/>
                  <a:gd name="T34" fmla="*/ 1152 w 3722"/>
                  <a:gd name="T35" fmla="*/ 278 h 3986"/>
                  <a:gd name="T36" fmla="*/ 1201 w 3722"/>
                  <a:gd name="T37" fmla="*/ 250 h 3986"/>
                  <a:gd name="T38" fmla="*/ 1426 w 3722"/>
                  <a:gd name="T39" fmla="*/ 235 h 3986"/>
                  <a:gd name="T40" fmla="*/ 1336 w 3722"/>
                  <a:gd name="T41" fmla="*/ 75 h 3986"/>
                  <a:gd name="T42" fmla="*/ 1471 w 3722"/>
                  <a:gd name="T43" fmla="*/ 175 h 3986"/>
                  <a:gd name="T44" fmla="*/ 1606 w 3722"/>
                  <a:gd name="T45" fmla="*/ 195 h 3986"/>
                  <a:gd name="T46" fmla="*/ 1696 w 3722"/>
                  <a:gd name="T47" fmla="*/ 225 h 3986"/>
                  <a:gd name="T48" fmla="*/ 1631 w 3722"/>
                  <a:gd name="T49" fmla="*/ 430 h 3986"/>
                  <a:gd name="T50" fmla="*/ 1721 w 3722"/>
                  <a:gd name="T51" fmla="*/ 435 h 3986"/>
                  <a:gd name="T52" fmla="*/ 1841 w 3722"/>
                  <a:gd name="T53" fmla="*/ 340 h 3986"/>
                  <a:gd name="T54" fmla="*/ 1841 w 3722"/>
                  <a:gd name="T55" fmla="*/ 475 h 3986"/>
                  <a:gd name="T56" fmla="*/ 1907 w 3722"/>
                  <a:gd name="T57" fmla="*/ 565 h 3986"/>
                  <a:gd name="T58" fmla="*/ 2042 w 3722"/>
                  <a:gd name="T59" fmla="*/ 505 h 3986"/>
                  <a:gd name="T60" fmla="*/ 1877 w 3722"/>
                  <a:gd name="T61" fmla="*/ 1030 h 3986"/>
                  <a:gd name="T62" fmla="*/ 2597 w 3722"/>
                  <a:gd name="T63" fmla="*/ 2036 h 3986"/>
                  <a:gd name="T64" fmla="*/ 2787 w 3722"/>
                  <a:gd name="T65" fmla="*/ 2281 h 3986"/>
                  <a:gd name="T66" fmla="*/ 3722 w 3722"/>
                  <a:gd name="T67" fmla="*/ 2656 h 3986"/>
                  <a:gd name="T68" fmla="*/ 3437 w 3722"/>
                  <a:gd name="T69" fmla="*/ 3986 h 3986"/>
                  <a:gd name="T70" fmla="*/ 716 w 3722"/>
                  <a:gd name="T71" fmla="*/ 3271 h 3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22" h="3986">
                    <a:moveTo>
                      <a:pt x="210" y="3025"/>
                    </a:moveTo>
                    <a:lnTo>
                      <a:pt x="266" y="2801"/>
                    </a:lnTo>
                    <a:lnTo>
                      <a:pt x="324" y="2713"/>
                    </a:lnTo>
                    <a:lnTo>
                      <a:pt x="204" y="2714"/>
                    </a:lnTo>
                    <a:lnTo>
                      <a:pt x="12" y="2624"/>
                    </a:lnTo>
                    <a:lnTo>
                      <a:pt x="60" y="2428"/>
                    </a:lnTo>
                    <a:lnTo>
                      <a:pt x="59" y="2231"/>
                    </a:lnTo>
                    <a:lnTo>
                      <a:pt x="0" y="2063"/>
                    </a:lnTo>
                    <a:lnTo>
                      <a:pt x="192" y="1628"/>
                    </a:lnTo>
                    <a:lnTo>
                      <a:pt x="206" y="1451"/>
                    </a:lnTo>
                    <a:lnTo>
                      <a:pt x="201" y="1292"/>
                    </a:lnTo>
                    <a:lnTo>
                      <a:pt x="211" y="1155"/>
                    </a:lnTo>
                    <a:lnTo>
                      <a:pt x="372" y="1060"/>
                    </a:lnTo>
                    <a:lnTo>
                      <a:pt x="330" y="878"/>
                    </a:lnTo>
                    <a:lnTo>
                      <a:pt x="481" y="655"/>
                    </a:lnTo>
                    <a:lnTo>
                      <a:pt x="302" y="539"/>
                    </a:lnTo>
                    <a:lnTo>
                      <a:pt x="389" y="401"/>
                    </a:lnTo>
                    <a:lnTo>
                      <a:pt x="447" y="295"/>
                    </a:lnTo>
                    <a:lnTo>
                      <a:pt x="651" y="150"/>
                    </a:lnTo>
                    <a:lnTo>
                      <a:pt x="776" y="240"/>
                    </a:lnTo>
                    <a:lnTo>
                      <a:pt x="746" y="160"/>
                    </a:lnTo>
                    <a:lnTo>
                      <a:pt x="716" y="45"/>
                    </a:lnTo>
                    <a:lnTo>
                      <a:pt x="866" y="75"/>
                    </a:lnTo>
                    <a:lnTo>
                      <a:pt x="916" y="0"/>
                    </a:lnTo>
                    <a:lnTo>
                      <a:pt x="1016" y="10"/>
                    </a:lnTo>
                    <a:lnTo>
                      <a:pt x="1051" y="115"/>
                    </a:lnTo>
                    <a:lnTo>
                      <a:pt x="791" y="145"/>
                    </a:lnTo>
                    <a:lnTo>
                      <a:pt x="856" y="240"/>
                    </a:lnTo>
                    <a:lnTo>
                      <a:pt x="881" y="315"/>
                    </a:lnTo>
                    <a:lnTo>
                      <a:pt x="926" y="265"/>
                    </a:lnTo>
                    <a:lnTo>
                      <a:pt x="1001" y="330"/>
                    </a:lnTo>
                    <a:lnTo>
                      <a:pt x="971" y="240"/>
                    </a:lnTo>
                    <a:lnTo>
                      <a:pt x="1066" y="205"/>
                    </a:lnTo>
                    <a:lnTo>
                      <a:pt x="1126" y="205"/>
                    </a:lnTo>
                    <a:lnTo>
                      <a:pt x="1146" y="149"/>
                    </a:lnTo>
                    <a:lnTo>
                      <a:pt x="1152" y="278"/>
                    </a:lnTo>
                    <a:lnTo>
                      <a:pt x="1186" y="205"/>
                    </a:lnTo>
                    <a:lnTo>
                      <a:pt x="1201" y="250"/>
                    </a:lnTo>
                    <a:lnTo>
                      <a:pt x="1306" y="225"/>
                    </a:lnTo>
                    <a:lnTo>
                      <a:pt x="1426" y="235"/>
                    </a:lnTo>
                    <a:lnTo>
                      <a:pt x="1291" y="175"/>
                    </a:lnTo>
                    <a:lnTo>
                      <a:pt x="1336" y="75"/>
                    </a:lnTo>
                    <a:lnTo>
                      <a:pt x="1496" y="85"/>
                    </a:lnTo>
                    <a:lnTo>
                      <a:pt x="1471" y="175"/>
                    </a:lnTo>
                    <a:lnTo>
                      <a:pt x="1516" y="240"/>
                    </a:lnTo>
                    <a:lnTo>
                      <a:pt x="1606" y="195"/>
                    </a:lnTo>
                    <a:lnTo>
                      <a:pt x="1681" y="115"/>
                    </a:lnTo>
                    <a:lnTo>
                      <a:pt x="1696" y="225"/>
                    </a:lnTo>
                    <a:lnTo>
                      <a:pt x="1621" y="325"/>
                    </a:lnTo>
                    <a:lnTo>
                      <a:pt x="1631" y="430"/>
                    </a:lnTo>
                    <a:lnTo>
                      <a:pt x="1666" y="480"/>
                    </a:lnTo>
                    <a:lnTo>
                      <a:pt x="1721" y="435"/>
                    </a:lnTo>
                    <a:lnTo>
                      <a:pt x="1786" y="415"/>
                    </a:lnTo>
                    <a:lnTo>
                      <a:pt x="1841" y="340"/>
                    </a:lnTo>
                    <a:lnTo>
                      <a:pt x="1831" y="400"/>
                    </a:lnTo>
                    <a:lnTo>
                      <a:pt x="1841" y="475"/>
                    </a:lnTo>
                    <a:lnTo>
                      <a:pt x="1741" y="555"/>
                    </a:lnTo>
                    <a:lnTo>
                      <a:pt x="1907" y="565"/>
                    </a:lnTo>
                    <a:lnTo>
                      <a:pt x="1967" y="475"/>
                    </a:lnTo>
                    <a:lnTo>
                      <a:pt x="2042" y="505"/>
                    </a:lnTo>
                    <a:lnTo>
                      <a:pt x="2162" y="625"/>
                    </a:lnTo>
                    <a:lnTo>
                      <a:pt x="1877" y="1030"/>
                    </a:lnTo>
                    <a:lnTo>
                      <a:pt x="2432" y="1975"/>
                    </a:lnTo>
                    <a:lnTo>
                      <a:pt x="2597" y="2036"/>
                    </a:lnTo>
                    <a:lnTo>
                      <a:pt x="2732" y="2111"/>
                    </a:lnTo>
                    <a:lnTo>
                      <a:pt x="2787" y="2281"/>
                    </a:lnTo>
                    <a:lnTo>
                      <a:pt x="3207" y="2456"/>
                    </a:lnTo>
                    <a:lnTo>
                      <a:pt x="3722" y="2656"/>
                    </a:lnTo>
                    <a:lnTo>
                      <a:pt x="3662" y="3041"/>
                    </a:lnTo>
                    <a:lnTo>
                      <a:pt x="3437" y="3986"/>
                    </a:lnTo>
                    <a:lnTo>
                      <a:pt x="2187" y="3721"/>
                    </a:lnTo>
                    <a:lnTo>
                      <a:pt x="716" y="3271"/>
                    </a:lnTo>
                    <a:lnTo>
                      <a:pt x="210" y="3025"/>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38" name="Freeform 28">
                <a:extLst>
                  <a:ext uri="{FF2B5EF4-FFF2-40B4-BE49-F238E27FC236}">
                    <a16:creationId xmlns:a16="http://schemas.microsoft.com/office/drawing/2014/main" id="{AD486E7F-9319-C80F-23AA-D98AC269CEA2}"/>
                  </a:ext>
                </a:extLst>
              </p:cNvPr>
              <p:cNvSpPr>
                <a:spLocks/>
              </p:cNvSpPr>
              <p:nvPr/>
            </p:nvSpPr>
            <p:spPr bwMode="auto">
              <a:xfrm>
                <a:off x="3330976" y="2270230"/>
                <a:ext cx="349250" cy="360363"/>
              </a:xfrm>
              <a:custGeom>
                <a:avLst/>
                <a:gdLst>
                  <a:gd name="T0" fmla="*/ 394 w 1100"/>
                  <a:gd name="T1" fmla="*/ 106 h 1134"/>
                  <a:gd name="T2" fmla="*/ 205 w 1100"/>
                  <a:gd name="T3" fmla="*/ 212 h 1134"/>
                  <a:gd name="T4" fmla="*/ 159 w 1100"/>
                  <a:gd name="T5" fmla="*/ 273 h 1134"/>
                  <a:gd name="T6" fmla="*/ 34 w 1100"/>
                  <a:gd name="T7" fmla="*/ 369 h 1134"/>
                  <a:gd name="T8" fmla="*/ 140 w 1100"/>
                  <a:gd name="T9" fmla="*/ 436 h 1134"/>
                  <a:gd name="T10" fmla="*/ 99 w 1100"/>
                  <a:gd name="T11" fmla="*/ 505 h 1134"/>
                  <a:gd name="T12" fmla="*/ 205 w 1100"/>
                  <a:gd name="T13" fmla="*/ 533 h 1134"/>
                  <a:gd name="T14" fmla="*/ 372 w 1100"/>
                  <a:gd name="T15" fmla="*/ 539 h 1134"/>
                  <a:gd name="T16" fmla="*/ 266 w 1100"/>
                  <a:gd name="T17" fmla="*/ 569 h 1134"/>
                  <a:gd name="T18" fmla="*/ 235 w 1100"/>
                  <a:gd name="T19" fmla="*/ 605 h 1134"/>
                  <a:gd name="T20" fmla="*/ 91 w 1100"/>
                  <a:gd name="T21" fmla="*/ 572 h 1134"/>
                  <a:gd name="T22" fmla="*/ 0 w 1100"/>
                  <a:gd name="T23" fmla="*/ 654 h 1134"/>
                  <a:gd name="T24" fmla="*/ 137 w 1100"/>
                  <a:gd name="T25" fmla="*/ 753 h 1134"/>
                  <a:gd name="T26" fmla="*/ 402 w 1100"/>
                  <a:gd name="T27" fmla="*/ 811 h 1134"/>
                  <a:gd name="T28" fmla="*/ 569 w 1100"/>
                  <a:gd name="T29" fmla="*/ 883 h 1134"/>
                  <a:gd name="T30" fmla="*/ 668 w 1100"/>
                  <a:gd name="T31" fmla="*/ 974 h 1134"/>
                  <a:gd name="T32" fmla="*/ 614 w 1100"/>
                  <a:gd name="T33" fmla="*/ 1016 h 1134"/>
                  <a:gd name="T34" fmla="*/ 451 w 1100"/>
                  <a:gd name="T35" fmla="*/ 956 h 1134"/>
                  <a:gd name="T36" fmla="*/ 262 w 1100"/>
                  <a:gd name="T37" fmla="*/ 899 h 1134"/>
                  <a:gd name="T38" fmla="*/ 80 w 1100"/>
                  <a:gd name="T39" fmla="*/ 886 h 1134"/>
                  <a:gd name="T40" fmla="*/ 481 w 1100"/>
                  <a:gd name="T41" fmla="*/ 1044 h 1134"/>
                  <a:gd name="T42" fmla="*/ 512 w 1100"/>
                  <a:gd name="T43" fmla="*/ 1098 h 1134"/>
                  <a:gd name="T44" fmla="*/ 848 w 1100"/>
                  <a:gd name="T45" fmla="*/ 1134 h 1134"/>
                  <a:gd name="T46" fmla="*/ 1100 w 1100"/>
                  <a:gd name="T47" fmla="*/ 409 h 1134"/>
                  <a:gd name="T48" fmla="*/ 869 w 1100"/>
                  <a:gd name="T49" fmla="*/ 430 h 1134"/>
                  <a:gd name="T50" fmla="*/ 1066 w 1100"/>
                  <a:gd name="T51" fmla="*/ 269 h 1134"/>
                  <a:gd name="T52" fmla="*/ 903 w 1100"/>
                  <a:gd name="T53" fmla="*/ 154 h 1134"/>
                  <a:gd name="T54" fmla="*/ 751 w 1100"/>
                  <a:gd name="T55" fmla="*/ 257 h 1134"/>
                  <a:gd name="T56" fmla="*/ 656 w 1100"/>
                  <a:gd name="T57" fmla="*/ 288 h 1134"/>
                  <a:gd name="T58" fmla="*/ 713 w 1100"/>
                  <a:gd name="T59" fmla="*/ 206 h 1134"/>
                  <a:gd name="T60" fmla="*/ 859 w 1100"/>
                  <a:gd name="T61" fmla="*/ 63 h 1134"/>
                  <a:gd name="T62" fmla="*/ 648 w 1100"/>
                  <a:gd name="T63"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0" h="1134">
                    <a:moveTo>
                      <a:pt x="528" y="43"/>
                    </a:moveTo>
                    <a:lnTo>
                      <a:pt x="394" y="106"/>
                    </a:lnTo>
                    <a:lnTo>
                      <a:pt x="235" y="176"/>
                    </a:lnTo>
                    <a:lnTo>
                      <a:pt x="205" y="212"/>
                    </a:lnTo>
                    <a:lnTo>
                      <a:pt x="216" y="254"/>
                    </a:lnTo>
                    <a:lnTo>
                      <a:pt x="159" y="273"/>
                    </a:lnTo>
                    <a:lnTo>
                      <a:pt x="72" y="321"/>
                    </a:lnTo>
                    <a:lnTo>
                      <a:pt x="34" y="369"/>
                    </a:lnTo>
                    <a:lnTo>
                      <a:pt x="87" y="418"/>
                    </a:lnTo>
                    <a:lnTo>
                      <a:pt x="140" y="436"/>
                    </a:lnTo>
                    <a:lnTo>
                      <a:pt x="83" y="463"/>
                    </a:lnTo>
                    <a:lnTo>
                      <a:pt x="99" y="505"/>
                    </a:lnTo>
                    <a:lnTo>
                      <a:pt x="156" y="496"/>
                    </a:lnTo>
                    <a:lnTo>
                      <a:pt x="205" y="533"/>
                    </a:lnTo>
                    <a:lnTo>
                      <a:pt x="296" y="536"/>
                    </a:lnTo>
                    <a:lnTo>
                      <a:pt x="372" y="539"/>
                    </a:lnTo>
                    <a:lnTo>
                      <a:pt x="383" y="566"/>
                    </a:lnTo>
                    <a:lnTo>
                      <a:pt x="266" y="569"/>
                    </a:lnTo>
                    <a:lnTo>
                      <a:pt x="235" y="569"/>
                    </a:lnTo>
                    <a:lnTo>
                      <a:pt x="235" y="605"/>
                    </a:lnTo>
                    <a:lnTo>
                      <a:pt x="171" y="572"/>
                    </a:lnTo>
                    <a:lnTo>
                      <a:pt x="91" y="572"/>
                    </a:lnTo>
                    <a:lnTo>
                      <a:pt x="11" y="581"/>
                    </a:lnTo>
                    <a:lnTo>
                      <a:pt x="0" y="654"/>
                    </a:lnTo>
                    <a:lnTo>
                      <a:pt x="53" y="726"/>
                    </a:lnTo>
                    <a:lnTo>
                      <a:pt x="137" y="753"/>
                    </a:lnTo>
                    <a:lnTo>
                      <a:pt x="250" y="805"/>
                    </a:lnTo>
                    <a:lnTo>
                      <a:pt x="402" y="811"/>
                    </a:lnTo>
                    <a:lnTo>
                      <a:pt x="501" y="841"/>
                    </a:lnTo>
                    <a:lnTo>
                      <a:pt x="569" y="883"/>
                    </a:lnTo>
                    <a:lnTo>
                      <a:pt x="626" y="935"/>
                    </a:lnTo>
                    <a:lnTo>
                      <a:pt x="668" y="974"/>
                    </a:lnTo>
                    <a:lnTo>
                      <a:pt x="694" y="1004"/>
                    </a:lnTo>
                    <a:lnTo>
                      <a:pt x="614" y="1016"/>
                    </a:lnTo>
                    <a:lnTo>
                      <a:pt x="527" y="1001"/>
                    </a:lnTo>
                    <a:lnTo>
                      <a:pt x="451" y="956"/>
                    </a:lnTo>
                    <a:lnTo>
                      <a:pt x="341" y="911"/>
                    </a:lnTo>
                    <a:lnTo>
                      <a:pt x="262" y="899"/>
                    </a:lnTo>
                    <a:lnTo>
                      <a:pt x="171" y="889"/>
                    </a:lnTo>
                    <a:lnTo>
                      <a:pt x="80" y="886"/>
                    </a:lnTo>
                    <a:lnTo>
                      <a:pt x="11" y="902"/>
                    </a:lnTo>
                    <a:lnTo>
                      <a:pt x="481" y="1044"/>
                    </a:lnTo>
                    <a:lnTo>
                      <a:pt x="478" y="1101"/>
                    </a:lnTo>
                    <a:lnTo>
                      <a:pt x="512" y="1098"/>
                    </a:lnTo>
                    <a:lnTo>
                      <a:pt x="550" y="1068"/>
                    </a:lnTo>
                    <a:lnTo>
                      <a:pt x="848" y="1134"/>
                    </a:lnTo>
                    <a:lnTo>
                      <a:pt x="973" y="771"/>
                    </a:lnTo>
                    <a:lnTo>
                      <a:pt x="1100" y="409"/>
                    </a:lnTo>
                    <a:lnTo>
                      <a:pt x="960" y="448"/>
                    </a:lnTo>
                    <a:lnTo>
                      <a:pt x="869" y="430"/>
                    </a:lnTo>
                    <a:lnTo>
                      <a:pt x="922" y="331"/>
                    </a:lnTo>
                    <a:lnTo>
                      <a:pt x="1066" y="269"/>
                    </a:lnTo>
                    <a:lnTo>
                      <a:pt x="975" y="197"/>
                    </a:lnTo>
                    <a:lnTo>
                      <a:pt x="903" y="154"/>
                    </a:lnTo>
                    <a:lnTo>
                      <a:pt x="821" y="211"/>
                    </a:lnTo>
                    <a:lnTo>
                      <a:pt x="751" y="257"/>
                    </a:lnTo>
                    <a:lnTo>
                      <a:pt x="751" y="303"/>
                    </a:lnTo>
                    <a:lnTo>
                      <a:pt x="656" y="288"/>
                    </a:lnTo>
                    <a:lnTo>
                      <a:pt x="637" y="260"/>
                    </a:lnTo>
                    <a:lnTo>
                      <a:pt x="713" y="206"/>
                    </a:lnTo>
                    <a:lnTo>
                      <a:pt x="792" y="120"/>
                    </a:lnTo>
                    <a:lnTo>
                      <a:pt x="859" y="63"/>
                    </a:lnTo>
                    <a:lnTo>
                      <a:pt x="768" y="24"/>
                    </a:lnTo>
                    <a:lnTo>
                      <a:pt x="648" y="0"/>
                    </a:lnTo>
                    <a:lnTo>
                      <a:pt x="528" y="43"/>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39" name="Freeform 31">
                <a:extLst>
                  <a:ext uri="{FF2B5EF4-FFF2-40B4-BE49-F238E27FC236}">
                    <a16:creationId xmlns:a16="http://schemas.microsoft.com/office/drawing/2014/main" id="{7B4C14C0-B28C-373B-07E4-65C990331A65}"/>
                  </a:ext>
                </a:extLst>
              </p:cNvPr>
              <p:cNvSpPr>
                <a:spLocks/>
              </p:cNvSpPr>
              <p:nvPr/>
            </p:nvSpPr>
            <p:spPr bwMode="auto">
              <a:xfrm>
                <a:off x="3596089" y="2000355"/>
                <a:ext cx="217487" cy="201613"/>
              </a:xfrm>
              <a:custGeom>
                <a:avLst/>
                <a:gdLst>
                  <a:gd name="T0" fmla="*/ 980 w 1450"/>
                  <a:gd name="T1" fmla="*/ 1137 h 1675"/>
                  <a:gd name="T2" fmla="*/ 874 w 1450"/>
                  <a:gd name="T3" fmla="*/ 1132 h 1675"/>
                  <a:gd name="T4" fmla="*/ 730 w 1450"/>
                  <a:gd name="T5" fmla="*/ 1166 h 1675"/>
                  <a:gd name="T6" fmla="*/ 639 w 1450"/>
                  <a:gd name="T7" fmla="*/ 1065 h 1675"/>
                  <a:gd name="T8" fmla="*/ 610 w 1450"/>
                  <a:gd name="T9" fmla="*/ 926 h 1675"/>
                  <a:gd name="T10" fmla="*/ 538 w 1450"/>
                  <a:gd name="T11" fmla="*/ 1051 h 1675"/>
                  <a:gd name="T12" fmla="*/ 375 w 1450"/>
                  <a:gd name="T13" fmla="*/ 1032 h 1675"/>
                  <a:gd name="T14" fmla="*/ 279 w 1450"/>
                  <a:gd name="T15" fmla="*/ 1027 h 1675"/>
                  <a:gd name="T16" fmla="*/ 192 w 1450"/>
                  <a:gd name="T17" fmla="*/ 859 h 1675"/>
                  <a:gd name="T18" fmla="*/ 0 w 1450"/>
                  <a:gd name="T19" fmla="*/ 724 h 1675"/>
                  <a:gd name="T20" fmla="*/ 284 w 1450"/>
                  <a:gd name="T21" fmla="*/ 638 h 1675"/>
                  <a:gd name="T22" fmla="*/ 538 w 1450"/>
                  <a:gd name="T23" fmla="*/ 585 h 1675"/>
                  <a:gd name="T24" fmla="*/ 423 w 1450"/>
                  <a:gd name="T25" fmla="*/ 556 h 1675"/>
                  <a:gd name="T26" fmla="*/ 192 w 1450"/>
                  <a:gd name="T27" fmla="*/ 484 h 1675"/>
                  <a:gd name="T28" fmla="*/ 428 w 1450"/>
                  <a:gd name="T29" fmla="*/ 408 h 1675"/>
                  <a:gd name="T30" fmla="*/ 653 w 1450"/>
                  <a:gd name="T31" fmla="*/ 436 h 1675"/>
                  <a:gd name="T32" fmla="*/ 461 w 1450"/>
                  <a:gd name="T33" fmla="*/ 364 h 1675"/>
                  <a:gd name="T34" fmla="*/ 452 w 1450"/>
                  <a:gd name="T35" fmla="*/ 240 h 1675"/>
                  <a:gd name="T36" fmla="*/ 572 w 1450"/>
                  <a:gd name="T37" fmla="*/ 144 h 1675"/>
                  <a:gd name="T38" fmla="*/ 773 w 1450"/>
                  <a:gd name="T39" fmla="*/ 230 h 1675"/>
                  <a:gd name="T40" fmla="*/ 620 w 1450"/>
                  <a:gd name="T41" fmla="*/ 81 h 1675"/>
                  <a:gd name="T42" fmla="*/ 845 w 1450"/>
                  <a:gd name="T43" fmla="*/ 0 h 1675"/>
                  <a:gd name="T44" fmla="*/ 917 w 1450"/>
                  <a:gd name="T45" fmla="*/ 172 h 1675"/>
                  <a:gd name="T46" fmla="*/ 1008 w 1450"/>
                  <a:gd name="T47" fmla="*/ 259 h 1675"/>
                  <a:gd name="T48" fmla="*/ 1085 w 1450"/>
                  <a:gd name="T49" fmla="*/ 360 h 1675"/>
                  <a:gd name="T50" fmla="*/ 1172 w 1450"/>
                  <a:gd name="T51" fmla="*/ 609 h 1675"/>
                  <a:gd name="T52" fmla="*/ 1215 w 1450"/>
                  <a:gd name="T53" fmla="*/ 705 h 1675"/>
                  <a:gd name="T54" fmla="*/ 1244 w 1450"/>
                  <a:gd name="T55" fmla="*/ 916 h 1675"/>
                  <a:gd name="T56" fmla="*/ 1450 w 1450"/>
                  <a:gd name="T57" fmla="*/ 969 h 1675"/>
                  <a:gd name="T58" fmla="*/ 1114 w 1450"/>
                  <a:gd name="T59" fmla="*/ 1603 h 1675"/>
                  <a:gd name="T60" fmla="*/ 677 w 1450"/>
                  <a:gd name="T61" fmla="*/ 1675 h 1675"/>
                  <a:gd name="T62" fmla="*/ 456 w 1450"/>
                  <a:gd name="T63" fmla="*/ 1435 h 1675"/>
                  <a:gd name="T64" fmla="*/ 576 w 1450"/>
                  <a:gd name="T65" fmla="*/ 1281 h 1675"/>
                  <a:gd name="T66" fmla="*/ 831 w 1450"/>
                  <a:gd name="T67" fmla="*/ 1243 h 1675"/>
                  <a:gd name="T68" fmla="*/ 1061 w 1450"/>
                  <a:gd name="T69" fmla="*/ 1291 h 1675"/>
                  <a:gd name="T70" fmla="*/ 1280 w 1450"/>
                  <a:gd name="T71" fmla="*/ 1121 h 1675"/>
                  <a:gd name="T72" fmla="*/ 1042 w 1450"/>
                  <a:gd name="T73" fmla="*/ 1180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50" h="1675">
                    <a:moveTo>
                      <a:pt x="1042" y="1180"/>
                    </a:moveTo>
                    <a:lnTo>
                      <a:pt x="980" y="1137"/>
                    </a:lnTo>
                    <a:lnTo>
                      <a:pt x="917" y="1056"/>
                    </a:lnTo>
                    <a:lnTo>
                      <a:pt x="874" y="1132"/>
                    </a:lnTo>
                    <a:lnTo>
                      <a:pt x="792" y="1142"/>
                    </a:lnTo>
                    <a:lnTo>
                      <a:pt x="730" y="1166"/>
                    </a:lnTo>
                    <a:lnTo>
                      <a:pt x="672" y="1118"/>
                    </a:lnTo>
                    <a:lnTo>
                      <a:pt x="639" y="1065"/>
                    </a:lnTo>
                    <a:lnTo>
                      <a:pt x="692" y="926"/>
                    </a:lnTo>
                    <a:lnTo>
                      <a:pt x="610" y="926"/>
                    </a:lnTo>
                    <a:lnTo>
                      <a:pt x="586" y="1003"/>
                    </a:lnTo>
                    <a:lnTo>
                      <a:pt x="538" y="1051"/>
                    </a:lnTo>
                    <a:lnTo>
                      <a:pt x="418" y="1084"/>
                    </a:lnTo>
                    <a:lnTo>
                      <a:pt x="375" y="1032"/>
                    </a:lnTo>
                    <a:lnTo>
                      <a:pt x="365" y="940"/>
                    </a:lnTo>
                    <a:lnTo>
                      <a:pt x="279" y="1027"/>
                    </a:lnTo>
                    <a:lnTo>
                      <a:pt x="192" y="950"/>
                    </a:lnTo>
                    <a:lnTo>
                      <a:pt x="192" y="859"/>
                    </a:lnTo>
                    <a:lnTo>
                      <a:pt x="87" y="840"/>
                    </a:lnTo>
                    <a:lnTo>
                      <a:pt x="0" y="724"/>
                    </a:lnTo>
                    <a:lnTo>
                      <a:pt x="140" y="566"/>
                    </a:lnTo>
                    <a:lnTo>
                      <a:pt x="284" y="638"/>
                    </a:lnTo>
                    <a:lnTo>
                      <a:pt x="428" y="628"/>
                    </a:lnTo>
                    <a:lnTo>
                      <a:pt x="538" y="585"/>
                    </a:lnTo>
                    <a:lnTo>
                      <a:pt x="538" y="513"/>
                    </a:lnTo>
                    <a:lnTo>
                      <a:pt x="423" y="556"/>
                    </a:lnTo>
                    <a:lnTo>
                      <a:pt x="322" y="566"/>
                    </a:lnTo>
                    <a:lnTo>
                      <a:pt x="192" y="484"/>
                    </a:lnTo>
                    <a:lnTo>
                      <a:pt x="308" y="388"/>
                    </a:lnTo>
                    <a:lnTo>
                      <a:pt x="428" y="408"/>
                    </a:lnTo>
                    <a:lnTo>
                      <a:pt x="533" y="417"/>
                    </a:lnTo>
                    <a:lnTo>
                      <a:pt x="653" y="436"/>
                    </a:lnTo>
                    <a:lnTo>
                      <a:pt x="610" y="369"/>
                    </a:lnTo>
                    <a:lnTo>
                      <a:pt x="461" y="364"/>
                    </a:lnTo>
                    <a:lnTo>
                      <a:pt x="380" y="297"/>
                    </a:lnTo>
                    <a:lnTo>
                      <a:pt x="452" y="240"/>
                    </a:lnTo>
                    <a:lnTo>
                      <a:pt x="447" y="163"/>
                    </a:lnTo>
                    <a:lnTo>
                      <a:pt x="572" y="144"/>
                    </a:lnTo>
                    <a:lnTo>
                      <a:pt x="672" y="172"/>
                    </a:lnTo>
                    <a:lnTo>
                      <a:pt x="773" y="230"/>
                    </a:lnTo>
                    <a:lnTo>
                      <a:pt x="696" y="129"/>
                    </a:lnTo>
                    <a:lnTo>
                      <a:pt x="620" y="81"/>
                    </a:lnTo>
                    <a:lnTo>
                      <a:pt x="706" y="9"/>
                    </a:lnTo>
                    <a:lnTo>
                      <a:pt x="845" y="0"/>
                    </a:lnTo>
                    <a:lnTo>
                      <a:pt x="946" y="9"/>
                    </a:lnTo>
                    <a:lnTo>
                      <a:pt x="917" y="172"/>
                    </a:lnTo>
                    <a:lnTo>
                      <a:pt x="927" y="268"/>
                    </a:lnTo>
                    <a:lnTo>
                      <a:pt x="1008" y="259"/>
                    </a:lnTo>
                    <a:lnTo>
                      <a:pt x="1095" y="283"/>
                    </a:lnTo>
                    <a:lnTo>
                      <a:pt x="1085" y="360"/>
                    </a:lnTo>
                    <a:lnTo>
                      <a:pt x="1240" y="565"/>
                    </a:lnTo>
                    <a:lnTo>
                      <a:pt x="1172" y="609"/>
                    </a:lnTo>
                    <a:lnTo>
                      <a:pt x="1157" y="686"/>
                    </a:lnTo>
                    <a:lnTo>
                      <a:pt x="1215" y="705"/>
                    </a:lnTo>
                    <a:lnTo>
                      <a:pt x="1258" y="787"/>
                    </a:lnTo>
                    <a:lnTo>
                      <a:pt x="1244" y="916"/>
                    </a:lnTo>
                    <a:lnTo>
                      <a:pt x="1332" y="922"/>
                    </a:lnTo>
                    <a:lnTo>
                      <a:pt x="1450" y="969"/>
                    </a:lnTo>
                    <a:lnTo>
                      <a:pt x="1330" y="1468"/>
                    </a:lnTo>
                    <a:lnTo>
                      <a:pt x="1114" y="1603"/>
                    </a:lnTo>
                    <a:lnTo>
                      <a:pt x="922" y="1641"/>
                    </a:lnTo>
                    <a:lnTo>
                      <a:pt x="677" y="1675"/>
                    </a:lnTo>
                    <a:lnTo>
                      <a:pt x="557" y="1593"/>
                    </a:lnTo>
                    <a:lnTo>
                      <a:pt x="456" y="1435"/>
                    </a:lnTo>
                    <a:lnTo>
                      <a:pt x="432" y="1329"/>
                    </a:lnTo>
                    <a:lnTo>
                      <a:pt x="576" y="1281"/>
                    </a:lnTo>
                    <a:lnTo>
                      <a:pt x="735" y="1276"/>
                    </a:lnTo>
                    <a:lnTo>
                      <a:pt x="831" y="1243"/>
                    </a:lnTo>
                    <a:lnTo>
                      <a:pt x="912" y="1262"/>
                    </a:lnTo>
                    <a:lnTo>
                      <a:pt x="1061" y="1291"/>
                    </a:lnTo>
                    <a:lnTo>
                      <a:pt x="1181" y="1204"/>
                    </a:lnTo>
                    <a:lnTo>
                      <a:pt x="1280" y="1121"/>
                    </a:lnTo>
                    <a:lnTo>
                      <a:pt x="1162" y="1152"/>
                    </a:lnTo>
                    <a:lnTo>
                      <a:pt x="1042" y="1180"/>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40" name="Freeform 32">
                <a:extLst>
                  <a:ext uri="{FF2B5EF4-FFF2-40B4-BE49-F238E27FC236}">
                    <a16:creationId xmlns:a16="http://schemas.microsoft.com/office/drawing/2014/main" id="{8DA8A8EC-30FD-B4A0-10D4-C5BCA704D249}"/>
                  </a:ext>
                </a:extLst>
              </p:cNvPr>
              <p:cNvSpPr>
                <a:spLocks/>
              </p:cNvSpPr>
              <p:nvPr/>
            </p:nvSpPr>
            <p:spPr bwMode="auto">
              <a:xfrm>
                <a:off x="3196039" y="2089255"/>
                <a:ext cx="373062" cy="300038"/>
              </a:xfrm>
              <a:custGeom>
                <a:avLst/>
                <a:gdLst>
                  <a:gd name="T0" fmla="*/ 489 w 1176"/>
                  <a:gd name="T1" fmla="*/ 0 h 944"/>
                  <a:gd name="T2" fmla="*/ 509 w 1176"/>
                  <a:gd name="T3" fmla="*/ 71 h 944"/>
                  <a:gd name="T4" fmla="*/ 494 w 1176"/>
                  <a:gd name="T5" fmla="*/ 143 h 944"/>
                  <a:gd name="T6" fmla="*/ 446 w 1176"/>
                  <a:gd name="T7" fmla="*/ 248 h 944"/>
                  <a:gd name="T8" fmla="*/ 359 w 1176"/>
                  <a:gd name="T9" fmla="*/ 200 h 944"/>
                  <a:gd name="T10" fmla="*/ 302 w 1176"/>
                  <a:gd name="T11" fmla="*/ 252 h 944"/>
                  <a:gd name="T12" fmla="*/ 246 w 1176"/>
                  <a:gd name="T13" fmla="*/ 314 h 944"/>
                  <a:gd name="T14" fmla="*/ 168 w 1176"/>
                  <a:gd name="T15" fmla="*/ 370 h 944"/>
                  <a:gd name="T16" fmla="*/ 138 w 1176"/>
                  <a:gd name="T17" fmla="*/ 429 h 944"/>
                  <a:gd name="T18" fmla="*/ 47 w 1176"/>
                  <a:gd name="T19" fmla="*/ 463 h 944"/>
                  <a:gd name="T20" fmla="*/ 0 w 1176"/>
                  <a:gd name="T21" fmla="*/ 517 h 944"/>
                  <a:gd name="T22" fmla="*/ 4 w 1176"/>
                  <a:gd name="T23" fmla="*/ 591 h 944"/>
                  <a:gd name="T24" fmla="*/ 51 w 1176"/>
                  <a:gd name="T25" fmla="*/ 667 h 944"/>
                  <a:gd name="T26" fmla="*/ 60 w 1176"/>
                  <a:gd name="T27" fmla="*/ 753 h 944"/>
                  <a:gd name="T28" fmla="*/ 25 w 1176"/>
                  <a:gd name="T29" fmla="*/ 871 h 944"/>
                  <a:gd name="T30" fmla="*/ 67 w 1176"/>
                  <a:gd name="T31" fmla="*/ 944 h 944"/>
                  <a:gd name="T32" fmla="*/ 172 w 1176"/>
                  <a:gd name="T33" fmla="*/ 871 h 944"/>
                  <a:gd name="T34" fmla="*/ 242 w 1176"/>
                  <a:gd name="T35" fmla="*/ 847 h 944"/>
                  <a:gd name="T36" fmla="*/ 320 w 1176"/>
                  <a:gd name="T37" fmla="*/ 881 h 944"/>
                  <a:gd name="T38" fmla="*/ 415 w 1176"/>
                  <a:gd name="T39" fmla="*/ 864 h 944"/>
                  <a:gd name="T40" fmla="*/ 459 w 1176"/>
                  <a:gd name="T41" fmla="*/ 795 h 944"/>
                  <a:gd name="T42" fmla="*/ 562 w 1176"/>
                  <a:gd name="T43" fmla="*/ 732 h 944"/>
                  <a:gd name="T44" fmla="*/ 662 w 1176"/>
                  <a:gd name="T45" fmla="*/ 698 h 944"/>
                  <a:gd name="T46" fmla="*/ 732 w 1176"/>
                  <a:gd name="T47" fmla="*/ 636 h 944"/>
                  <a:gd name="T48" fmla="*/ 965 w 1176"/>
                  <a:gd name="T49" fmla="*/ 560 h 944"/>
                  <a:gd name="T50" fmla="*/ 1176 w 1176"/>
                  <a:gd name="T51" fmla="*/ 517 h 944"/>
                  <a:gd name="T52" fmla="*/ 1165 w 1176"/>
                  <a:gd name="T53" fmla="*/ 363 h 944"/>
                  <a:gd name="T54" fmla="*/ 1096 w 1176"/>
                  <a:gd name="T55" fmla="*/ 252 h 944"/>
                  <a:gd name="T56" fmla="*/ 1005 w 1176"/>
                  <a:gd name="T57" fmla="*/ 235 h 944"/>
                  <a:gd name="T58" fmla="*/ 935 w 1176"/>
                  <a:gd name="T59" fmla="*/ 263 h 944"/>
                  <a:gd name="T60" fmla="*/ 914 w 1176"/>
                  <a:gd name="T61" fmla="*/ 211 h 944"/>
                  <a:gd name="T62" fmla="*/ 844 w 1176"/>
                  <a:gd name="T63" fmla="*/ 121 h 944"/>
                  <a:gd name="T64" fmla="*/ 809 w 1176"/>
                  <a:gd name="T65" fmla="*/ 38 h 944"/>
                  <a:gd name="T66" fmla="*/ 710 w 1176"/>
                  <a:gd name="T67" fmla="*/ 34 h 944"/>
                  <a:gd name="T68" fmla="*/ 589 w 1176"/>
                  <a:gd name="T69" fmla="*/ 3 h 944"/>
                  <a:gd name="T70" fmla="*/ 489 w 1176"/>
                  <a:gd name="T71"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6" h="944">
                    <a:moveTo>
                      <a:pt x="489" y="0"/>
                    </a:moveTo>
                    <a:lnTo>
                      <a:pt x="509" y="71"/>
                    </a:lnTo>
                    <a:lnTo>
                      <a:pt x="494" y="143"/>
                    </a:lnTo>
                    <a:lnTo>
                      <a:pt x="446" y="248"/>
                    </a:lnTo>
                    <a:lnTo>
                      <a:pt x="359" y="200"/>
                    </a:lnTo>
                    <a:lnTo>
                      <a:pt x="302" y="252"/>
                    </a:lnTo>
                    <a:lnTo>
                      <a:pt x="246" y="314"/>
                    </a:lnTo>
                    <a:lnTo>
                      <a:pt x="168" y="370"/>
                    </a:lnTo>
                    <a:lnTo>
                      <a:pt x="138" y="429"/>
                    </a:lnTo>
                    <a:lnTo>
                      <a:pt x="47" y="463"/>
                    </a:lnTo>
                    <a:lnTo>
                      <a:pt x="0" y="517"/>
                    </a:lnTo>
                    <a:lnTo>
                      <a:pt x="4" y="591"/>
                    </a:lnTo>
                    <a:lnTo>
                      <a:pt x="51" y="667"/>
                    </a:lnTo>
                    <a:lnTo>
                      <a:pt x="60" y="753"/>
                    </a:lnTo>
                    <a:lnTo>
                      <a:pt x="25" y="871"/>
                    </a:lnTo>
                    <a:lnTo>
                      <a:pt x="67" y="944"/>
                    </a:lnTo>
                    <a:lnTo>
                      <a:pt x="172" y="871"/>
                    </a:lnTo>
                    <a:lnTo>
                      <a:pt x="242" y="847"/>
                    </a:lnTo>
                    <a:lnTo>
                      <a:pt x="320" y="881"/>
                    </a:lnTo>
                    <a:lnTo>
                      <a:pt x="415" y="864"/>
                    </a:lnTo>
                    <a:lnTo>
                      <a:pt x="459" y="795"/>
                    </a:lnTo>
                    <a:lnTo>
                      <a:pt x="562" y="732"/>
                    </a:lnTo>
                    <a:lnTo>
                      <a:pt x="662" y="698"/>
                    </a:lnTo>
                    <a:lnTo>
                      <a:pt x="732" y="636"/>
                    </a:lnTo>
                    <a:lnTo>
                      <a:pt x="965" y="560"/>
                    </a:lnTo>
                    <a:lnTo>
                      <a:pt x="1176" y="517"/>
                    </a:lnTo>
                    <a:lnTo>
                      <a:pt x="1165" y="363"/>
                    </a:lnTo>
                    <a:lnTo>
                      <a:pt x="1096" y="252"/>
                    </a:lnTo>
                    <a:lnTo>
                      <a:pt x="1005" y="235"/>
                    </a:lnTo>
                    <a:lnTo>
                      <a:pt x="935" y="263"/>
                    </a:lnTo>
                    <a:lnTo>
                      <a:pt x="914" y="211"/>
                    </a:lnTo>
                    <a:lnTo>
                      <a:pt x="844" y="121"/>
                    </a:lnTo>
                    <a:lnTo>
                      <a:pt x="809" y="38"/>
                    </a:lnTo>
                    <a:lnTo>
                      <a:pt x="710" y="34"/>
                    </a:lnTo>
                    <a:lnTo>
                      <a:pt x="589" y="3"/>
                    </a:lnTo>
                    <a:lnTo>
                      <a:pt x="489" y="0"/>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41" name="Freeform 33">
                <a:extLst>
                  <a:ext uri="{FF2B5EF4-FFF2-40B4-BE49-F238E27FC236}">
                    <a16:creationId xmlns:a16="http://schemas.microsoft.com/office/drawing/2014/main" id="{2CA07A76-58AD-B6A3-88D0-68418EFE77FA}"/>
                  </a:ext>
                </a:extLst>
              </p:cNvPr>
              <p:cNvSpPr>
                <a:spLocks/>
              </p:cNvSpPr>
              <p:nvPr/>
            </p:nvSpPr>
            <p:spPr bwMode="auto">
              <a:xfrm>
                <a:off x="3518301" y="1908280"/>
                <a:ext cx="242888" cy="117475"/>
              </a:xfrm>
              <a:custGeom>
                <a:avLst/>
                <a:gdLst>
                  <a:gd name="T0" fmla="*/ 78 w 1608"/>
                  <a:gd name="T1" fmla="*/ 521 h 966"/>
                  <a:gd name="T2" fmla="*/ 60 w 1608"/>
                  <a:gd name="T3" fmla="*/ 606 h 966"/>
                  <a:gd name="T4" fmla="*/ 0 w 1608"/>
                  <a:gd name="T5" fmla="*/ 732 h 966"/>
                  <a:gd name="T6" fmla="*/ 162 w 1608"/>
                  <a:gd name="T7" fmla="*/ 612 h 966"/>
                  <a:gd name="T8" fmla="*/ 162 w 1608"/>
                  <a:gd name="T9" fmla="*/ 708 h 966"/>
                  <a:gd name="T10" fmla="*/ 234 w 1608"/>
                  <a:gd name="T11" fmla="*/ 744 h 966"/>
                  <a:gd name="T12" fmla="*/ 348 w 1608"/>
                  <a:gd name="T13" fmla="*/ 648 h 966"/>
                  <a:gd name="T14" fmla="*/ 354 w 1608"/>
                  <a:gd name="T15" fmla="*/ 774 h 966"/>
                  <a:gd name="T16" fmla="*/ 342 w 1608"/>
                  <a:gd name="T17" fmla="*/ 906 h 966"/>
                  <a:gd name="T18" fmla="*/ 438 w 1608"/>
                  <a:gd name="T19" fmla="*/ 966 h 966"/>
                  <a:gd name="T20" fmla="*/ 522 w 1608"/>
                  <a:gd name="T21" fmla="*/ 852 h 966"/>
                  <a:gd name="T22" fmla="*/ 570 w 1608"/>
                  <a:gd name="T23" fmla="*/ 726 h 966"/>
                  <a:gd name="T24" fmla="*/ 606 w 1608"/>
                  <a:gd name="T25" fmla="*/ 642 h 966"/>
                  <a:gd name="T26" fmla="*/ 696 w 1608"/>
                  <a:gd name="T27" fmla="*/ 624 h 966"/>
                  <a:gd name="T28" fmla="*/ 630 w 1608"/>
                  <a:gd name="T29" fmla="*/ 696 h 966"/>
                  <a:gd name="T30" fmla="*/ 600 w 1608"/>
                  <a:gd name="T31" fmla="*/ 792 h 966"/>
                  <a:gd name="T32" fmla="*/ 708 w 1608"/>
                  <a:gd name="T33" fmla="*/ 780 h 966"/>
                  <a:gd name="T34" fmla="*/ 810 w 1608"/>
                  <a:gd name="T35" fmla="*/ 666 h 966"/>
                  <a:gd name="T36" fmla="*/ 792 w 1608"/>
                  <a:gd name="T37" fmla="*/ 582 h 966"/>
                  <a:gd name="T38" fmla="*/ 894 w 1608"/>
                  <a:gd name="T39" fmla="*/ 564 h 966"/>
                  <a:gd name="T40" fmla="*/ 930 w 1608"/>
                  <a:gd name="T41" fmla="*/ 438 h 966"/>
                  <a:gd name="T42" fmla="*/ 1056 w 1608"/>
                  <a:gd name="T43" fmla="*/ 432 h 966"/>
                  <a:gd name="T44" fmla="*/ 1014 w 1608"/>
                  <a:gd name="T45" fmla="*/ 546 h 966"/>
                  <a:gd name="T46" fmla="*/ 930 w 1608"/>
                  <a:gd name="T47" fmla="*/ 684 h 966"/>
                  <a:gd name="T48" fmla="*/ 942 w 1608"/>
                  <a:gd name="T49" fmla="*/ 846 h 966"/>
                  <a:gd name="T50" fmla="*/ 1050 w 1608"/>
                  <a:gd name="T51" fmla="*/ 882 h 966"/>
                  <a:gd name="T52" fmla="*/ 1092 w 1608"/>
                  <a:gd name="T53" fmla="*/ 804 h 966"/>
                  <a:gd name="T54" fmla="*/ 1146 w 1608"/>
                  <a:gd name="T55" fmla="*/ 666 h 966"/>
                  <a:gd name="T56" fmla="*/ 1290 w 1608"/>
                  <a:gd name="T57" fmla="*/ 708 h 966"/>
                  <a:gd name="T58" fmla="*/ 1357 w 1608"/>
                  <a:gd name="T59" fmla="*/ 624 h 966"/>
                  <a:gd name="T60" fmla="*/ 1326 w 1608"/>
                  <a:gd name="T61" fmla="*/ 456 h 966"/>
                  <a:gd name="T62" fmla="*/ 1428 w 1608"/>
                  <a:gd name="T63" fmla="*/ 498 h 966"/>
                  <a:gd name="T64" fmla="*/ 1410 w 1608"/>
                  <a:gd name="T65" fmla="*/ 390 h 966"/>
                  <a:gd name="T66" fmla="*/ 1434 w 1608"/>
                  <a:gd name="T67" fmla="*/ 276 h 966"/>
                  <a:gd name="T68" fmla="*/ 1530 w 1608"/>
                  <a:gd name="T69" fmla="*/ 258 h 966"/>
                  <a:gd name="T70" fmla="*/ 1608 w 1608"/>
                  <a:gd name="T71" fmla="*/ 192 h 966"/>
                  <a:gd name="T72" fmla="*/ 1512 w 1608"/>
                  <a:gd name="T73" fmla="*/ 6 h 966"/>
                  <a:gd name="T74" fmla="*/ 1386 w 1608"/>
                  <a:gd name="T75" fmla="*/ 12 h 966"/>
                  <a:gd name="T76" fmla="*/ 1428 w 1608"/>
                  <a:gd name="T77" fmla="*/ 138 h 966"/>
                  <a:gd name="T78" fmla="*/ 1356 w 1608"/>
                  <a:gd name="T79" fmla="*/ 108 h 966"/>
                  <a:gd name="T80" fmla="*/ 1298 w 1608"/>
                  <a:gd name="T81" fmla="*/ 79 h 966"/>
                  <a:gd name="T82" fmla="*/ 1170 w 1608"/>
                  <a:gd name="T83" fmla="*/ 30 h 966"/>
                  <a:gd name="T84" fmla="*/ 1008 w 1608"/>
                  <a:gd name="T85" fmla="*/ 0 h 966"/>
                  <a:gd name="T86" fmla="*/ 930 w 1608"/>
                  <a:gd name="T87" fmla="*/ 48 h 966"/>
                  <a:gd name="T88" fmla="*/ 798 w 1608"/>
                  <a:gd name="T89" fmla="*/ 126 h 966"/>
                  <a:gd name="T90" fmla="*/ 612 w 1608"/>
                  <a:gd name="T91" fmla="*/ 258 h 966"/>
                  <a:gd name="T92" fmla="*/ 432 w 1608"/>
                  <a:gd name="T93" fmla="*/ 330 h 966"/>
                  <a:gd name="T94" fmla="*/ 354 w 1608"/>
                  <a:gd name="T95" fmla="*/ 426 h 966"/>
                  <a:gd name="T96" fmla="*/ 264 w 1608"/>
                  <a:gd name="T97" fmla="*/ 378 h 966"/>
                  <a:gd name="T98" fmla="*/ 138 w 1608"/>
                  <a:gd name="T99" fmla="*/ 390 h 966"/>
                  <a:gd name="T100" fmla="*/ 78 w 1608"/>
                  <a:gd name="T101" fmla="*/ 521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08" h="966">
                    <a:moveTo>
                      <a:pt x="78" y="521"/>
                    </a:moveTo>
                    <a:lnTo>
                      <a:pt x="60" y="606"/>
                    </a:lnTo>
                    <a:lnTo>
                      <a:pt x="0" y="732"/>
                    </a:lnTo>
                    <a:lnTo>
                      <a:pt x="162" y="612"/>
                    </a:lnTo>
                    <a:lnTo>
                      <a:pt x="162" y="708"/>
                    </a:lnTo>
                    <a:lnTo>
                      <a:pt x="234" y="744"/>
                    </a:lnTo>
                    <a:lnTo>
                      <a:pt x="348" y="648"/>
                    </a:lnTo>
                    <a:lnTo>
                      <a:pt x="354" y="774"/>
                    </a:lnTo>
                    <a:lnTo>
                      <a:pt x="342" y="906"/>
                    </a:lnTo>
                    <a:lnTo>
                      <a:pt x="438" y="966"/>
                    </a:lnTo>
                    <a:lnTo>
                      <a:pt x="522" y="852"/>
                    </a:lnTo>
                    <a:lnTo>
                      <a:pt x="570" y="726"/>
                    </a:lnTo>
                    <a:lnTo>
                      <a:pt x="606" y="642"/>
                    </a:lnTo>
                    <a:lnTo>
                      <a:pt x="696" y="624"/>
                    </a:lnTo>
                    <a:lnTo>
                      <a:pt x="630" y="696"/>
                    </a:lnTo>
                    <a:lnTo>
                      <a:pt x="600" y="792"/>
                    </a:lnTo>
                    <a:lnTo>
                      <a:pt x="708" y="780"/>
                    </a:lnTo>
                    <a:lnTo>
                      <a:pt x="810" y="666"/>
                    </a:lnTo>
                    <a:lnTo>
                      <a:pt x="792" y="582"/>
                    </a:lnTo>
                    <a:lnTo>
                      <a:pt x="894" y="564"/>
                    </a:lnTo>
                    <a:lnTo>
                      <a:pt x="930" y="438"/>
                    </a:lnTo>
                    <a:lnTo>
                      <a:pt x="1056" y="432"/>
                    </a:lnTo>
                    <a:lnTo>
                      <a:pt x="1014" y="546"/>
                    </a:lnTo>
                    <a:lnTo>
                      <a:pt x="930" y="684"/>
                    </a:lnTo>
                    <a:lnTo>
                      <a:pt x="942" y="846"/>
                    </a:lnTo>
                    <a:lnTo>
                      <a:pt x="1050" y="882"/>
                    </a:lnTo>
                    <a:lnTo>
                      <a:pt x="1092" y="804"/>
                    </a:lnTo>
                    <a:lnTo>
                      <a:pt x="1146" y="666"/>
                    </a:lnTo>
                    <a:lnTo>
                      <a:pt x="1290" y="708"/>
                    </a:lnTo>
                    <a:lnTo>
                      <a:pt x="1357" y="624"/>
                    </a:lnTo>
                    <a:lnTo>
                      <a:pt x="1326" y="456"/>
                    </a:lnTo>
                    <a:lnTo>
                      <a:pt x="1428" y="498"/>
                    </a:lnTo>
                    <a:lnTo>
                      <a:pt x="1410" y="390"/>
                    </a:lnTo>
                    <a:lnTo>
                      <a:pt x="1434" y="276"/>
                    </a:lnTo>
                    <a:lnTo>
                      <a:pt x="1530" y="258"/>
                    </a:lnTo>
                    <a:lnTo>
                      <a:pt x="1608" y="192"/>
                    </a:lnTo>
                    <a:lnTo>
                      <a:pt x="1512" y="6"/>
                    </a:lnTo>
                    <a:lnTo>
                      <a:pt x="1386" y="12"/>
                    </a:lnTo>
                    <a:lnTo>
                      <a:pt x="1428" y="138"/>
                    </a:lnTo>
                    <a:lnTo>
                      <a:pt x="1356" y="108"/>
                    </a:lnTo>
                    <a:lnTo>
                      <a:pt x="1298" y="79"/>
                    </a:lnTo>
                    <a:lnTo>
                      <a:pt x="1170" y="30"/>
                    </a:lnTo>
                    <a:lnTo>
                      <a:pt x="1008" y="0"/>
                    </a:lnTo>
                    <a:lnTo>
                      <a:pt x="930" y="48"/>
                    </a:lnTo>
                    <a:lnTo>
                      <a:pt x="798" y="126"/>
                    </a:lnTo>
                    <a:lnTo>
                      <a:pt x="612" y="258"/>
                    </a:lnTo>
                    <a:lnTo>
                      <a:pt x="432" y="330"/>
                    </a:lnTo>
                    <a:lnTo>
                      <a:pt x="354" y="426"/>
                    </a:lnTo>
                    <a:lnTo>
                      <a:pt x="264" y="378"/>
                    </a:lnTo>
                    <a:lnTo>
                      <a:pt x="138" y="390"/>
                    </a:lnTo>
                    <a:lnTo>
                      <a:pt x="78" y="521"/>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42" name="Freeform 34">
                <a:extLst>
                  <a:ext uri="{FF2B5EF4-FFF2-40B4-BE49-F238E27FC236}">
                    <a16:creationId xmlns:a16="http://schemas.microsoft.com/office/drawing/2014/main" id="{E323DC07-FD7A-577D-1030-0B53148A0E07}"/>
                  </a:ext>
                </a:extLst>
              </p:cNvPr>
              <p:cNvSpPr>
                <a:spLocks/>
              </p:cNvSpPr>
              <p:nvPr/>
            </p:nvSpPr>
            <p:spPr bwMode="auto">
              <a:xfrm>
                <a:off x="3827864" y="1897168"/>
                <a:ext cx="82550" cy="65087"/>
              </a:xfrm>
              <a:custGeom>
                <a:avLst/>
                <a:gdLst>
                  <a:gd name="T0" fmla="*/ 192 w 546"/>
                  <a:gd name="T1" fmla="*/ 480 h 540"/>
                  <a:gd name="T2" fmla="*/ 60 w 546"/>
                  <a:gd name="T3" fmla="*/ 540 h 540"/>
                  <a:gd name="T4" fmla="*/ 0 w 546"/>
                  <a:gd name="T5" fmla="*/ 306 h 540"/>
                  <a:gd name="T6" fmla="*/ 48 w 546"/>
                  <a:gd name="T7" fmla="*/ 96 h 540"/>
                  <a:gd name="T8" fmla="*/ 137 w 546"/>
                  <a:gd name="T9" fmla="*/ 21 h 540"/>
                  <a:gd name="T10" fmla="*/ 306 w 546"/>
                  <a:gd name="T11" fmla="*/ 18 h 540"/>
                  <a:gd name="T12" fmla="*/ 432 w 546"/>
                  <a:gd name="T13" fmla="*/ 42 h 540"/>
                  <a:gd name="T14" fmla="*/ 546 w 546"/>
                  <a:gd name="T15" fmla="*/ 0 h 540"/>
                  <a:gd name="T16" fmla="*/ 486 w 546"/>
                  <a:gd name="T17" fmla="*/ 234 h 540"/>
                  <a:gd name="T18" fmla="*/ 420 w 546"/>
                  <a:gd name="T19" fmla="*/ 504 h 540"/>
                  <a:gd name="T20" fmla="*/ 192 w 546"/>
                  <a:gd name="T21" fmla="*/ 48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6" h="540">
                    <a:moveTo>
                      <a:pt x="192" y="480"/>
                    </a:moveTo>
                    <a:lnTo>
                      <a:pt x="60" y="540"/>
                    </a:lnTo>
                    <a:lnTo>
                      <a:pt x="0" y="306"/>
                    </a:lnTo>
                    <a:lnTo>
                      <a:pt x="48" y="96"/>
                    </a:lnTo>
                    <a:lnTo>
                      <a:pt x="137" y="21"/>
                    </a:lnTo>
                    <a:lnTo>
                      <a:pt x="306" y="18"/>
                    </a:lnTo>
                    <a:lnTo>
                      <a:pt x="432" y="42"/>
                    </a:lnTo>
                    <a:lnTo>
                      <a:pt x="546" y="0"/>
                    </a:lnTo>
                    <a:lnTo>
                      <a:pt x="486" y="234"/>
                    </a:lnTo>
                    <a:lnTo>
                      <a:pt x="420" y="504"/>
                    </a:lnTo>
                    <a:lnTo>
                      <a:pt x="192" y="480"/>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43" name="Freeform 35">
                <a:extLst>
                  <a:ext uri="{FF2B5EF4-FFF2-40B4-BE49-F238E27FC236}">
                    <a16:creationId xmlns:a16="http://schemas.microsoft.com/office/drawing/2014/main" id="{0B2723B6-2006-4AFF-98ED-E5E942A3EB78}"/>
                  </a:ext>
                </a:extLst>
              </p:cNvPr>
              <p:cNvSpPr>
                <a:spLocks/>
              </p:cNvSpPr>
              <p:nvPr/>
            </p:nvSpPr>
            <p:spPr bwMode="auto">
              <a:xfrm>
                <a:off x="3850089" y="1838430"/>
                <a:ext cx="85725" cy="53975"/>
              </a:xfrm>
              <a:custGeom>
                <a:avLst/>
                <a:gdLst>
                  <a:gd name="T0" fmla="*/ 432 w 571"/>
                  <a:gd name="T1" fmla="*/ 446 h 446"/>
                  <a:gd name="T2" fmla="*/ 408 w 571"/>
                  <a:gd name="T3" fmla="*/ 365 h 446"/>
                  <a:gd name="T4" fmla="*/ 365 w 571"/>
                  <a:gd name="T5" fmla="*/ 288 h 446"/>
                  <a:gd name="T6" fmla="*/ 307 w 571"/>
                  <a:gd name="T7" fmla="*/ 273 h 446"/>
                  <a:gd name="T8" fmla="*/ 278 w 571"/>
                  <a:gd name="T9" fmla="*/ 326 h 446"/>
                  <a:gd name="T10" fmla="*/ 221 w 571"/>
                  <a:gd name="T11" fmla="*/ 321 h 446"/>
                  <a:gd name="T12" fmla="*/ 192 w 571"/>
                  <a:gd name="T13" fmla="*/ 245 h 446"/>
                  <a:gd name="T14" fmla="*/ 144 w 571"/>
                  <a:gd name="T15" fmla="*/ 230 h 446"/>
                  <a:gd name="T16" fmla="*/ 43 w 571"/>
                  <a:gd name="T17" fmla="*/ 273 h 446"/>
                  <a:gd name="T18" fmla="*/ 0 w 571"/>
                  <a:gd name="T19" fmla="*/ 221 h 446"/>
                  <a:gd name="T20" fmla="*/ 110 w 571"/>
                  <a:gd name="T21" fmla="*/ 120 h 446"/>
                  <a:gd name="T22" fmla="*/ 226 w 571"/>
                  <a:gd name="T23" fmla="*/ 105 h 446"/>
                  <a:gd name="T24" fmla="*/ 331 w 571"/>
                  <a:gd name="T25" fmla="*/ 91 h 446"/>
                  <a:gd name="T26" fmla="*/ 427 w 571"/>
                  <a:gd name="T27" fmla="*/ 9 h 446"/>
                  <a:gd name="T28" fmla="*/ 571 w 571"/>
                  <a:gd name="T29" fmla="*/ 0 h 446"/>
                  <a:gd name="T30" fmla="*/ 533 w 571"/>
                  <a:gd name="T31" fmla="*/ 163 h 446"/>
                  <a:gd name="T32" fmla="*/ 509 w 571"/>
                  <a:gd name="T33" fmla="*/ 288 h 446"/>
                  <a:gd name="T34" fmla="*/ 470 w 571"/>
                  <a:gd name="T35" fmla="*/ 350 h 446"/>
                  <a:gd name="T36" fmla="*/ 432 w 571"/>
                  <a:gd name="T37" fmla="*/ 44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1" h="446">
                    <a:moveTo>
                      <a:pt x="432" y="446"/>
                    </a:moveTo>
                    <a:lnTo>
                      <a:pt x="408" y="365"/>
                    </a:lnTo>
                    <a:lnTo>
                      <a:pt x="365" y="288"/>
                    </a:lnTo>
                    <a:lnTo>
                      <a:pt x="307" y="273"/>
                    </a:lnTo>
                    <a:lnTo>
                      <a:pt x="278" y="326"/>
                    </a:lnTo>
                    <a:lnTo>
                      <a:pt x="221" y="321"/>
                    </a:lnTo>
                    <a:lnTo>
                      <a:pt x="192" y="245"/>
                    </a:lnTo>
                    <a:lnTo>
                      <a:pt x="144" y="230"/>
                    </a:lnTo>
                    <a:lnTo>
                      <a:pt x="43" y="273"/>
                    </a:lnTo>
                    <a:lnTo>
                      <a:pt x="0" y="221"/>
                    </a:lnTo>
                    <a:lnTo>
                      <a:pt x="110" y="120"/>
                    </a:lnTo>
                    <a:lnTo>
                      <a:pt x="226" y="105"/>
                    </a:lnTo>
                    <a:lnTo>
                      <a:pt x="331" y="91"/>
                    </a:lnTo>
                    <a:lnTo>
                      <a:pt x="427" y="9"/>
                    </a:lnTo>
                    <a:lnTo>
                      <a:pt x="571" y="0"/>
                    </a:lnTo>
                    <a:lnTo>
                      <a:pt x="533" y="163"/>
                    </a:lnTo>
                    <a:lnTo>
                      <a:pt x="509" y="288"/>
                    </a:lnTo>
                    <a:lnTo>
                      <a:pt x="470" y="350"/>
                    </a:lnTo>
                    <a:lnTo>
                      <a:pt x="432" y="446"/>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grpSp>
        <p:grpSp>
          <p:nvGrpSpPr>
            <p:cNvPr id="20" name="组合 146">
              <a:extLst>
                <a:ext uri="{FF2B5EF4-FFF2-40B4-BE49-F238E27FC236}">
                  <a16:creationId xmlns:a16="http://schemas.microsoft.com/office/drawing/2014/main" id="{0425B7B1-E32C-03F6-C253-67C11824C3B2}"/>
                </a:ext>
              </a:extLst>
            </p:cNvPr>
            <p:cNvGrpSpPr/>
            <p:nvPr/>
          </p:nvGrpSpPr>
          <p:grpSpPr>
            <a:xfrm rot="21200661">
              <a:off x="5912969" y="399182"/>
              <a:ext cx="3706583" cy="3245563"/>
              <a:chOff x="3092851" y="1506643"/>
              <a:chExt cx="2616200" cy="2287586"/>
            </a:xfrm>
            <a:grpFill/>
          </p:grpSpPr>
          <p:sp>
            <p:nvSpPr>
              <p:cNvPr id="23" name="Freeform 7">
                <a:extLst>
                  <a:ext uri="{FF2B5EF4-FFF2-40B4-BE49-F238E27FC236}">
                    <a16:creationId xmlns:a16="http://schemas.microsoft.com/office/drawing/2014/main" id="{7AADE859-2757-3089-1A20-FBEBB9D1E3CC}"/>
                  </a:ext>
                </a:extLst>
              </p:cNvPr>
              <p:cNvSpPr>
                <a:spLocks/>
              </p:cNvSpPr>
              <p:nvPr/>
            </p:nvSpPr>
            <p:spPr bwMode="auto">
              <a:xfrm>
                <a:off x="3092851" y="2300393"/>
                <a:ext cx="1695450" cy="1493836"/>
              </a:xfrm>
              <a:custGeom>
                <a:avLst/>
                <a:gdLst>
                  <a:gd name="T0" fmla="*/ 3030 w 4720"/>
                  <a:gd name="T1" fmla="*/ 3626 h 4156"/>
                  <a:gd name="T2" fmla="*/ 3225 w 4720"/>
                  <a:gd name="T3" fmla="*/ 3301 h 4156"/>
                  <a:gd name="T4" fmla="*/ 3490 w 4720"/>
                  <a:gd name="T5" fmla="*/ 3181 h 4156"/>
                  <a:gd name="T6" fmla="*/ 3225 w 4720"/>
                  <a:gd name="T7" fmla="*/ 3046 h 4156"/>
                  <a:gd name="T8" fmla="*/ 3055 w 4720"/>
                  <a:gd name="T9" fmla="*/ 2866 h 4156"/>
                  <a:gd name="T10" fmla="*/ 3475 w 4720"/>
                  <a:gd name="T11" fmla="*/ 3031 h 4156"/>
                  <a:gd name="T12" fmla="*/ 3720 w 4720"/>
                  <a:gd name="T13" fmla="*/ 2921 h 4156"/>
                  <a:gd name="T14" fmla="*/ 4030 w 4720"/>
                  <a:gd name="T15" fmla="*/ 2531 h 4156"/>
                  <a:gd name="T16" fmla="*/ 3475 w 4720"/>
                  <a:gd name="T17" fmla="*/ 2336 h 4156"/>
                  <a:gd name="T18" fmla="*/ 3915 w 4720"/>
                  <a:gd name="T19" fmla="*/ 2491 h 4156"/>
                  <a:gd name="T20" fmla="*/ 4155 w 4720"/>
                  <a:gd name="T21" fmla="*/ 2246 h 4156"/>
                  <a:gd name="T22" fmla="*/ 4330 w 4720"/>
                  <a:gd name="T23" fmla="*/ 2266 h 4156"/>
                  <a:gd name="T24" fmla="*/ 4405 w 4720"/>
                  <a:gd name="T25" fmla="*/ 1995 h 4156"/>
                  <a:gd name="T26" fmla="*/ 4720 w 4720"/>
                  <a:gd name="T27" fmla="*/ 1780 h 4156"/>
                  <a:gd name="T28" fmla="*/ 4695 w 4720"/>
                  <a:gd name="T29" fmla="*/ 1455 h 4156"/>
                  <a:gd name="T30" fmla="*/ 4570 w 4720"/>
                  <a:gd name="T31" fmla="*/ 1245 h 4156"/>
                  <a:gd name="T32" fmla="*/ 4110 w 4720"/>
                  <a:gd name="T33" fmla="*/ 1180 h 4156"/>
                  <a:gd name="T34" fmla="*/ 4185 w 4720"/>
                  <a:gd name="T35" fmla="*/ 1455 h 4156"/>
                  <a:gd name="T36" fmla="*/ 4000 w 4720"/>
                  <a:gd name="T37" fmla="*/ 1755 h 4156"/>
                  <a:gd name="T38" fmla="*/ 3870 w 4720"/>
                  <a:gd name="T39" fmla="*/ 1840 h 4156"/>
                  <a:gd name="T40" fmla="*/ 3825 w 4720"/>
                  <a:gd name="T41" fmla="*/ 1450 h 4156"/>
                  <a:gd name="T42" fmla="*/ 3645 w 4720"/>
                  <a:gd name="T43" fmla="*/ 1555 h 4156"/>
                  <a:gd name="T44" fmla="*/ 3475 w 4720"/>
                  <a:gd name="T45" fmla="*/ 1360 h 4156"/>
                  <a:gd name="T46" fmla="*/ 3400 w 4720"/>
                  <a:gd name="T47" fmla="*/ 1270 h 4156"/>
                  <a:gd name="T48" fmla="*/ 3280 w 4720"/>
                  <a:gd name="T49" fmla="*/ 910 h 4156"/>
                  <a:gd name="T50" fmla="*/ 3150 w 4720"/>
                  <a:gd name="T51" fmla="*/ 600 h 4156"/>
                  <a:gd name="T52" fmla="*/ 3195 w 4720"/>
                  <a:gd name="T53" fmla="*/ 360 h 4156"/>
                  <a:gd name="T54" fmla="*/ 3585 w 4720"/>
                  <a:gd name="T55" fmla="*/ 25 h 4156"/>
                  <a:gd name="T56" fmla="*/ 3180 w 4720"/>
                  <a:gd name="T57" fmla="*/ 0 h 4156"/>
                  <a:gd name="T58" fmla="*/ 3055 w 4720"/>
                  <a:gd name="T59" fmla="*/ 300 h 4156"/>
                  <a:gd name="T60" fmla="*/ 3115 w 4720"/>
                  <a:gd name="T61" fmla="*/ 595 h 4156"/>
                  <a:gd name="T62" fmla="*/ 2895 w 4720"/>
                  <a:gd name="T63" fmla="*/ 865 h 4156"/>
                  <a:gd name="T64" fmla="*/ 2865 w 4720"/>
                  <a:gd name="T65" fmla="*/ 990 h 4156"/>
                  <a:gd name="T66" fmla="*/ 3165 w 4720"/>
                  <a:gd name="T67" fmla="*/ 1305 h 4156"/>
                  <a:gd name="T68" fmla="*/ 3085 w 4720"/>
                  <a:gd name="T69" fmla="*/ 1615 h 4156"/>
                  <a:gd name="T70" fmla="*/ 2935 w 4720"/>
                  <a:gd name="T71" fmla="*/ 1885 h 4156"/>
                  <a:gd name="T72" fmla="*/ 2865 w 4720"/>
                  <a:gd name="T73" fmla="*/ 2116 h 4156"/>
                  <a:gd name="T74" fmla="*/ 2865 w 4720"/>
                  <a:gd name="T75" fmla="*/ 1900 h 4156"/>
                  <a:gd name="T76" fmla="*/ 2785 w 4720"/>
                  <a:gd name="T77" fmla="*/ 1620 h 4156"/>
                  <a:gd name="T78" fmla="*/ 2935 w 4720"/>
                  <a:gd name="T79" fmla="*/ 1380 h 4156"/>
                  <a:gd name="T80" fmla="*/ 2670 w 4720"/>
                  <a:gd name="T81" fmla="*/ 1230 h 4156"/>
                  <a:gd name="T82" fmla="*/ 2680 w 4720"/>
                  <a:gd name="T83" fmla="*/ 1485 h 4156"/>
                  <a:gd name="T84" fmla="*/ 2740 w 4720"/>
                  <a:gd name="T85" fmla="*/ 1735 h 4156"/>
                  <a:gd name="T86" fmla="*/ 2320 w 4720"/>
                  <a:gd name="T87" fmla="*/ 1675 h 4156"/>
                  <a:gd name="T88" fmla="*/ 1710 w 4720"/>
                  <a:gd name="T89" fmla="*/ 1455 h 4156"/>
                  <a:gd name="T90" fmla="*/ 1690 w 4720"/>
                  <a:gd name="T91" fmla="*/ 1270 h 4156"/>
                  <a:gd name="T92" fmla="*/ 1320 w 4720"/>
                  <a:gd name="T93" fmla="*/ 1390 h 4156"/>
                  <a:gd name="T94" fmla="*/ 1570 w 4720"/>
                  <a:gd name="T95" fmla="*/ 1470 h 4156"/>
                  <a:gd name="T96" fmla="*/ 1405 w 4720"/>
                  <a:gd name="T97" fmla="*/ 1780 h 4156"/>
                  <a:gd name="T98" fmla="*/ 1335 w 4720"/>
                  <a:gd name="T99" fmla="*/ 2005 h 4156"/>
                  <a:gd name="T100" fmla="*/ 1285 w 4720"/>
                  <a:gd name="T101" fmla="*/ 1630 h 4156"/>
                  <a:gd name="T102" fmla="*/ 700 w 4720"/>
                  <a:gd name="T103" fmla="*/ 1425 h 4156"/>
                  <a:gd name="T104" fmla="*/ 795 w 4720"/>
                  <a:gd name="T105" fmla="*/ 1210 h 4156"/>
                  <a:gd name="T106" fmla="*/ 480 w 4720"/>
                  <a:gd name="T107" fmla="*/ 955 h 4156"/>
                  <a:gd name="T108" fmla="*/ 0 w 4720"/>
                  <a:gd name="T109" fmla="*/ 1090 h 4156"/>
                  <a:gd name="T110" fmla="*/ 853 w 4720"/>
                  <a:gd name="T111" fmla="*/ 2168 h 4156"/>
                  <a:gd name="T112" fmla="*/ 1845 w 4720"/>
                  <a:gd name="T113" fmla="*/ 2716 h 4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20" h="4156">
                    <a:moveTo>
                      <a:pt x="1561" y="4046"/>
                    </a:moveTo>
                    <a:lnTo>
                      <a:pt x="2797" y="4156"/>
                    </a:lnTo>
                    <a:lnTo>
                      <a:pt x="3030" y="3626"/>
                    </a:lnTo>
                    <a:lnTo>
                      <a:pt x="3130" y="3461"/>
                    </a:lnTo>
                    <a:lnTo>
                      <a:pt x="3220" y="3376"/>
                    </a:lnTo>
                    <a:lnTo>
                      <a:pt x="3225" y="3301"/>
                    </a:lnTo>
                    <a:lnTo>
                      <a:pt x="3285" y="3256"/>
                    </a:lnTo>
                    <a:lnTo>
                      <a:pt x="3420" y="3301"/>
                    </a:lnTo>
                    <a:lnTo>
                      <a:pt x="3490" y="3181"/>
                    </a:lnTo>
                    <a:lnTo>
                      <a:pt x="3445" y="3076"/>
                    </a:lnTo>
                    <a:lnTo>
                      <a:pt x="3355" y="3056"/>
                    </a:lnTo>
                    <a:lnTo>
                      <a:pt x="3225" y="3046"/>
                    </a:lnTo>
                    <a:lnTo>
                      <a:pt x="3255" y="3011"/>
                    </a:lnTo>
                    <a:lnTo>
                      <a:pt x="3040" y="2906"/>
                    </a:lnTo>
                    <a:lnTo>
                      <a:pt x="3055" y="2866"/>
                    </a:lnTo>
                    <a:lnTo>
                      <a:pt x="3250" y="2956"/>
                    </a:lnTo>
                    <a:lnTo>
                      <a:pt x="3385" y="2971"/>
                    </a:lnTo>
                    <a:lnTo>
                      <a:pt x="3475" y="3031"/>
                    </a:lnTo>
                    <a:lnTo>
                      <a:pt x="3595" y="3016"/>
                    </a:lnTo>
                    <a:lnTo>
                      <a:pt x="3595" y="2896"/>
                    </a:lnTo>
                    <a:lnTo>
                      <a:pt x="3720" y="2921"/>
                    </a:lnTo>
                    <a:lnTo>
                      <a:pt x="3840" y="2881"/>
                    </a:lnTo>
                    <a:lnTo>
                      <a:pt x="3975" y="2716"/>
                    </a:lnTo>
                    <a:lnTo>
                      <a:pt x="4030" y="2531"/>
                    </a:lnTo>
                    <a:lnTo>
                      <a:pt x="3805" y="2521"/>
                    </a:lnTo>
                    <a:lnTo>
                      <a:pt x="3600" y="2386"/>
                    </a:lnTo>
                    <a:lnTo>
                      <a:pt x="3475" y="2336"/>
                    </a:lnTo>
                    <a:lnTo>
                      <a:pt x="3630" y="2311"/>
                    </a:lnTo>
                    <a:lnTo>
                      <a:pt x="3780" y="2411"/>
                    </a:lnTo>
                    <a:lnTo>
                      <a:pt x="3915" y="2491"/>
                    </a:lnTo>
                    <a:lnTo>
                      <a:pt x="4035" y="2456"/>
                    </a:lnTo>
                    <a:lnTo>
                      <a:pt x="4090" y="2321"/>
                    </a:lnTo>
                    <a:lnTo>
                      <a:pt x="4155" y="2246"/>
                    </a:lnTo>
                    <a:lnTo>
                      <a:pt x="4030" y="2141"/>
                    </a:lnTo>
                    <a:lnTo>
                      <a:pt x="4225" y="2111"/>
                    </a:lnTo>
                    <a:lnTo>
                      <a:pt x="4330" y="2266"/>
                    </a:lnTo>
                    <a:lnTo>
                      <a:pt x="4435" y="2171"/>
                    </a:lnTo>
                    <a:lnTo>
                      <a:pt x="4270" y="1980"/>
                    </a:lnTo>
                    <a:lnTo>
                      <a:pt x="4405" y="1995"/>
                    </a:lnTo>
                    <a:lnTo>
                      <a:pt x="4530" y="2171"/>
                    </a:lnTo>
                    <a:lnTo>
                      <a:pt x="4665" y="1965"/>
                    </a:lnTo>
                    <a:lnTo>
                      <a:pt x="4720" y="1780"/>
                    </a:lnTo>
                    <a:lnTo>
                      <a:pt x="4590" y="1690"/>
                    </a:lnTo>
                    <a:lnTo>
                      <a:pt x="4530" y="1555"/>
                    </a:lnTo>
                    <a:lnTo>
                      <a:pt x="4695" y="1455"/>
                    </a:lnTo>
                    <a:lnTo>
                      <a:pt x="4575" y="1410"/>
                    </a:lnTo>
                    <a:lnTo>
                      <a:pt x="4620" y="1350"/>
                    </a:lnTo>
                    <a:lnTo>
                      <a:pt x="4570" y="1245"/>
                    </a:lnTo>
                    <a:lnTo>
                      <a:pt x="4450" y="1225"/>
                    </a:lnTo>
                    <a:lnTo>
                      <a:pt x="4335" y="1165"/>
                    </a:lnTo>
                    <a:lnTo>
                      <a:pt x="4110" y="1180"/>
                    </a:lnTo>
                    <a:lnTo>
                      <a:pt x="4150" y="1330"/>
                    </a:lnTo>
                    <a:lnTo>
                      <a:pt x="4230" y="1380"/>
                    </a:lnTo>
                    <a:lnTo>
                      <a:pt x="4185" y="1455"/>
                    </a:lnTo>
                    <a:lnTo>
                      <a:pt x="4120" y="1465"/>
                    </a:lnTo>
                    <a:lnTo>
                      <a:pt x="4090" y="1720"/>
                    </a:lnTo>
                    <a:lnTo>
                      <a:pt x="4000" y="1755"/>
                    </a:lnTo>
                    <a:lnTo>
                      <a:pt x="4075" y="1870"/>
                    </a:lnTo>
                    <a:lnTo>
                      <a:pt x="3945" y="1960"/>
                    </a:lnTo>
                    <a:lnTo>
                      <a:pt x="3870" y="1840"/>
                    </a:lnTo>
                    <a:lnTo>
                      <a:pt x="3795" y="1650"/>
                    </a:lnTo>
                    <a:lnTo>
                      <a:pt x="3895" y="1630"/>
                    </a:lnTo>
                    <a:lnTo>
                      <a:pt x="3825" y="1450"/>
                    </a:lnTo>
                    <a:lnTo>
                      <a:pt x="3690" y="1330"/>
                    </a:lnTo>
                    <a:lnTo>
                      <a:pt x="3640" y="1420"/>
                    </a:lnTo>
                    <a:lnTo>
                      <a:pt x="3645" y="1555"/>
                    </a:lnTo>
                    <a:lnTo>
                      <a:pt x="3565" y="1645"/>
                    </a:lnTo>
                    <a:lnTo>
                      <a:pt x="3555" y="1480"/>
                    </a:lnTo>
                    <a:lnTo>
                      <a:pt x="3475" y="1360"/>
                    </a:lnTo>
                    <a:lnTo>
                      <a:pt x="3540" y="1290"/>
                    </a:lnTo>
                    <a:lnTo>
                      <a:pt x="3435" y="1215"/>
                    </a:lnTo>
                    <a:lnTo>
                      <a:pt x="3400" y="1270"/>
                    </a:lnTo>
                    <a:lnTo>
                      <a:pt x="3255" y="1170"/>
                    </a:lnTo>
                    <a:lnTo>
                      <a:pt x="3400" y="1050"/>
                    </a:lnTo>
                    <a:lnTo>
                      <a:pt x="3280" y="910"/>
                    </a:lnTo>
                    <a:lnTo>
                      <a:pt x="3265" y="795"/>
                    </a:lnTo>
                    <a:lnTo>
                      <a:pt x="3250" y="700"/>
                    </a:lnTo>
                    <a:lnTo>
                      <a:pt x="3150" y="600"/>
                    </a:lnTo>
                    <a:lnTo>
                      <a:pt x="3220" y="505"/>
                    </a:lnTo>
                    <a:lnTo>
                      <a:pt x="3240" y="445"/>
                    </a:lnTo>
                    <a:lnTo>
                      <a:pt x="3195" y="360"/>
                    </a:lnTo>
                    <a:lnTo>
                      <a:pt x="3295" y="345"/>
                    </a:lnTo>
                    <a:lnTo>
                      <a:pt x="3400" y="370"/>
                    </a:lnTo>
                    <a:lnTo>
                      <a:pt x="3585" y="25"/>
                    </a:lnTo>
                    <a:lnTo>
                      <a:pt x="3445" y="70"/>
                    </a:lnTo>
                    <a:lnTo>
                      <a:pt x="3340" y="0"/>
                    </a:lnTo>
                    <a:lnTo>
                      <a:pt x="3180" y="0"/>
                    </a:lnTo>
                    <a:lnTo>
                      <a:pt x="3150" y="105"/>
                    </a:lnTo>
                    <a:lnTo>
                      <a:pt x="3070" y="130"/>
                    </a:lnTo>
                    <a:lnTo>
                      <a:pt x="3055" y="300"/>
                    </a:lnTo>
                    <a:lnTo>
                      <a:pt x="3105" y="460"/>
                    </a:lnTo>
                    <a:lnTo>
                      <a:pt x="3070" y="525"/>
                    </a:lnTo>
                    <a:lnTo>
                      <a:pt x="3115" y="595"/>
                    </a:lnTo>
                    <a:lnTo>
                      <a:pt x="3025" y="685"/>
                    </a:lnTo>
                    <a:lnTo>
                      <a:pt x="2935" y="735"/>
                    </a:lnTo>
                    <a:lnTo>
                      <a:pt x="2895" y="865"/>
                    </a:lnTo>
                    <a:lnTo>
                      <a:pt x="2980" y="915"/>
                    </a:lnTo>
                    <a:lnTo>
                      <a:pt x="2950" y="960"/>
                    </a:lnTo>
                    <a:lnTo>
                      <a:pt x="2865" y="990"/>
                    </a:lnTo>
                    <a:lnTo>
                      <a:pt x="2905" y="1135"/>
                    </a:lnTo>
                    <a:lnTo>
                      <a:pt x="3030" y="1240"/>
                    </a:lnTo>
                    <a:lnTo>
                      <a:pt x="3165" y="1305"/>
                    </a:lnTo>
                    <a:lnTo>
                      <a:pt x="3100" y="1425"/>
                    </a:lnTo>
                    <a:lnTo>
                      <a:pt x="3175" y="1480"/>
                    </a:lnTo>
                    <a:lnTo>
                      <a:pt x="3085" y="1615"/>
                    </a:lnTo>
                    <a:lnTo>
                      <a:pt x="2970" y="1635"/>
                    </a:lnTo>
                    <a:lnTo>
                      <a:pt x="2890" y="1735"/>
                    </a:lnTo>
                    <a:lnTo>
                      <a:pt x="2935" y="1885"/>
                    </a:lnTo>
                    <a:lnTo>
                      <a:pt x="2925" y="2005"/>
                    </a:lnTo>
                    <a:lnTo>
                      <a:pt x="2845" y="1980"/>
                    </a:lnTo>
                    <a:lnTo>
                      <a:pt x="2865" y="2116"/>
                    </a:lnTo>
                    <a:lnTo>
                      <a:pt x="2830" y="2146"/>
                    </a:lnTo>
                    <a:lnTo>
                      <a:pt x="2775" y="1965"/>
                    </a:lnTo>
                    <a:lnTo>
                      <a:pt x="2865" y="1900"/>
                    </a:lnTo>
                    <a:lnTo>
                      <a:pt x="2770" y="1825"/>
                    </a:lnTo>
                    <a:lnTo>
                      <a:pt x="2865" y="1620"/>
                    </a:lnTo>
                    <a:lnTo>
                      <a:pt x="2785" y="1620"/>
                    </a:lnTo>
                    <a:lnTo>
                      <a:pt x="2755" y="1530"/>
                    </a:lnTo>
                    <a:lnTo>
                      <a:pt x="2910" y="1485"/>
                    </a:lnTo>
                    <a:lnTo>
                      <a:pt x="2935" y="1380"/>
                    </a:lnTo>
                    <a:lnTo>
                      <a:pt x="2875" y="1275"/>
                    </a:lnTo>
                    <a:lnTo>
                      <a:pt x="2710" y="1120"/>
                    </a:lnTo>
                    <a:lnTo>
                      <a:pt x="2670" y="1230"/>
                    </a:lnTo>
                    <a:lnTo>
                      <a:pt x="2595" y="1300"/>
                    </a:lnTo>
                    <a:lnTo>
                      <a:pt x="2490" y="1345"/>
                    </a:lnTo>
                    <a:lnTo>
                      <a:pt x="2680" y="1485"/>
                    </a:lnTo>
                    <a:lnTo>
                      <a:pt x="2595" y="1600"/>
                    </a:lnTo>
                    <a:lnTo>
                      <a:pt x="2640" y="1665"/>
                    </a:lnTo>
                    <a:lnTo>
                      <a:pt x="2740" y="1735"/>
                    </a:lnTo>
                    <a:lnTo>
                      <a:pt x="2670" y="1795"/>
                    </a:lnTo>
                    <a:lnTo>
                      <a:pt x="2505" y="1735"/>
                    </a:lnTo>
                    <a:lnTo>
                      <a:pt x="2320" y="1675"/>
                    </a:lnTo>
                    <a:lnTo>
                      <a:pt x="2130" y="1690"/>
                    </a:lnTo>
                    <a:lnTo>
                      <a:pt x="1800" y="1525"/>
                    </a:lnTo>
                    <a:lnTo>
                      <a:pt x="1710" y="1455"/>
                    </a:lnTo>
                    <a:lnTo>
                      <a:pt x="1645" y="1395"/>
                    </a:lnTo>
                    <a:lnTo>
                      <a:pt x="1765" y="1335"/>
                    </a:lnTo>
                    <a:lnTo>
                      <a:pt x="1690" y="1270"/>
                    </a:lnTo>
                    <a:lnTo>
                      <a:pt x="1570" y="1315"/>
                    </a:lnTo>
                    <a:lnTo>
                      <a:pt x="1440" y="1300"/>
                    </a:lnTo>
                    <a:lnTo>
                      <a:pt x="1320" y="1390"/>
                    </a:lnTo>
                    <a:lnTo>
                      <a:pt x="1410" y="1455"/>
                    </a:lnTo>
                    <a:lnTo>
                      <a:pt x="1600" y="1425"/>
                    </a:lnTo>
                    <a:lnTo>
                      <a:pt x="1570" y="1470"/>
                    </a:lnTo>
                    <a:lnTo>
                      <a:pt x="1440" y="1515"/>
                    </a:lnTo>
                    <a:lnTo>
                      <a:pt x="1405" y="1560"/>
                    </a:lnTo>
                    <a:lnTo>
                      <a:pt x="1405" y="1780"/>
                    </a:lnTo>
                    <a:lnTo>
                      <a:pt x="1335" y="1845"/>
                    </a:lnTo>
                    <a:lnTo>
                      <a:pt x="1375" y="1990"/>
                    </a:lnTo>
                    <a:lnTo>
                      <a:pt x="1335" y="2005"/>
                    </a:lnTo>
                    <a:lnTo>
                      <a:pt x="1255" y="1735"/>
                    </a:lnTo>
                    <a:lnTo>
                      <a:pt x="1335" y="1750"/>
                    </a:lnTo>
                    <a:lnTo>
                      <a:pt x="1285" y="1630"/>
                    </a:lnTo>
                    <a:lnTo>
                      <a:pt x="1170" y="1450"/>
                    </a:lnTo>
                    <a:lnTo>
                      <a:pt x="940" y="1470"/>
                    </a:lnTo>
                    <a:lnTo>
                      <a:pt x="700" y="1425"/>
                    </a:lnTo>
                    <a:lnTo>
                      <a:pt x="565" y="1305"/>
                    </a:lnTo>
                    <a:lnTo>
                      <a:pt x="625" y="1240"/>
                    </a:lnTo>
                    <a:lnTo>
                      <a:pt x="795" y="1210"/>
                    </a:lnTo>
                    <a:lnTo>
                      <a:pt x="690" y="1015"/>
                    </a:lnTo>
                    <a:lnTo>
                      <a:pt x="610" y="1020"/>
                    </a:lnTo>
                    <a:lnTo>
                      <a:pt x="480" y="955"/>
                    </a:lnTo>
                    <a:lnTo>
                      <a:pt x="405" y="850"/>
                    </a:lnTo>
                    <a:lnTo>
                      <a:pt x="286" y="686"/>
                    </a:lnTo>
                    <a:lnTo>
                      <a:pt x="0" y="1090"/>
                    </a:lnTo>
                    <a:lnTo>
                      <a:pt x="556" y="2036"/>
                    </a:lnTo>
                    <a:lnTo>
                      <a:pt x="720" y="2095"/>
                    </a:lnTo>
                    <a:lnTo>
                      <a:pt x="853" y="2168"/>
                    </a:lnTo>
                    <a:lnTo>
                      <a:pt x="910" y="2342"/>
                    </a:lnTo>
                    <a:lnTo>
                      <a:pt x="1330" y="2515"/>
                    </a:lnTo>
                    <a:lnTo>
                      <a:pt x="1845" y="2716"/>
                    </a:lnTo>
                    <a:lnTo>
                      <a:pt x="1785" y="3104"/>
                    </a:lnTo>
                    <a:lnTo>
                      <a:pt x="1561" y="4046"/>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24" name="Freeform 8">
                <a:extLst>
                  <a:ext uri="{FF2B5EF4-FFF2-40B4-BE49-F238E27FC236}">
                    <a16:creationId xmlns:a16="http://schemas.microsoft.com/office/drawing/2014/main" id="{6FAD2B1D-752C-1931-DBAB-5C1C0FC43813}"/>
                  </a:ext>
                </a:extLst>
              </p:cNvPr>
              <p:cNvSpPr>
                <a:spLocks/>
              </p:cNvSpPr>
              <p:nvPr/>
            </p:nvSpPr>
            <p:spPr bwMode="auto">
              <a:xfrm>
                <a:off x="4383489" y="2314680"/>
                <a:ext cx="1325562" cy="1085850"/>
              </a:xfrm>
              <a:custGeom>
                <a:avLst/>
                <a:gdLst>
                  <a:gd name="T0" fmla="*/ 1755 w 3691"/>
                  <a:gd name="T1" fmla="*/ 2296 h 3021"/>
                  <a:gd name="T2" fmla="*/ 2061 w 3691"/>
                  <a:gd name="T3" fmla="*/ 2026 h 3021"/>
                  <a:gd name="T4" fmla="*/ 2196 w 3691"/>
                  <a:gd name="T5" fmla="*/ 1786 h 3021"/>
                  <a:gd name="T6" fmla="*/ 1936 w 3691"/>
                  <a:gd name="T7" fmla="*/ 1295 h 3021"/>
                  <a:gd name="T8" fmla="*/ 1620 w 3691"/>
                  <a:gd name="T9" fmla="*/ 1305 h 3021"/>
                  <a:gd name="T10" fmla="*/ 1185 w 3691"/>
                  <a:gd name="T11" fmla="*/ 840 h 3021"/>
                  <a:gd name="T12" fmla="*/ 1125 w 3691"/>
                  <a:gd name="T13" fmla="*/ 1020 h 3021"/>
                  <a:gd name="T14" fmla="*/ 755 w 3691"/>
                  <a:gd name="T15" fmla="*/ 1065 h 3021"/>
                  <a:gd name="T16" fmla="*/ 200 w 3691"/>
                  <a:gd name="T17" fmla="*/ 1005 h 3021"/>
                  <a:gd name="T18" fmla="*/ 350 w 3691"/>
                  <a:gd name="T19" fmla="*/ 815 h 3021"/>
                  <a:gd name="T20" fmla="*/ 15 w 3691"/>
                  <a:gd name="T21" fmla="*/ 725 h 3021"/>
                  <a:gd name="T22" fmla="*/ 270 w 3691"/>
                  <a:gd name="T23" fmla="*/ 20 h 3021"/>
                  <a:gd name="T24" fmla="*/ 365 w 3691"/>
                  <a:gd name="T25" fmla="*/ 395 h 3021"/>
                  <a:gd name="T26" fmla="*/ 575 w 3691"/>
                  <a:gd name="T27" fmla="*/ 695 h 3021"/>
                  <a:gd name="T28" fmla="*/ 420 w 3691"/>
                  <a:gd name="T29" fmla="*/ 500 h 3021"/>
                  <a:gd name="T30" fmla="*/ 585 w 3691"/>
                  <a:gd name="T31" fmla="*/ 395 h 3021"/>
                  <a:gd name="T32" fmla="*/ 570 w 3691"/>
                  <a:gd name="T33" fmla="*/ 315 h 3021"/>
                  <a:gd name="T34" fmla="*/ 620 w 3691"/>
                  <a:gd name="T35" fmla="*/ 210 h 3021"/>
                  <a:gd name="T36" fmla="*/ 780 w 3691"/>
                  <a:gd name="T37" fmla="*/ 35 h 3021"/>
                  <a:gd name="T38" fmla="*/ 960 w 3691"/>
                  <a:gd name="T39" fmla="*/ 515 h 3021"/>
                  <a:gd name="T40" fmla="*/ 1260 w 3691"/>
                  <a:gd name="T41" fmla="*/ 440 h 3021"/>
                  <a:gd name="T42" fmla="*/ 1170 w 3691"/>
                  <a:gd name="T43" fmla="*/ 275 h 3021"/>
                  <a:gd name="T44" fmla="*/ 980 w 3691"/>
                  <a:gd name="T45" fmla="*/ 230 h 3021"/>
                  <a:gd name="T46" fmla="*/ 975 w 3691"/>
                  <a:gd name="T47" fmla="*/ 30 h 3021"/>
                  <a:gd name="T48" fmla="*/ 1355 w 3691"/>
                  <a:gd name="T49" fmla="*/ 185 h 3021"/>
                  <a:gd name="T50" fmla="*/ 1380 w 3691"/>
                  <a:gd name="T51" fmla="*/ 440 h 3021"/>
                  <a:gd name="T52" fmla="*/ 1921 w 3691"/>
                  <a:gd name="T53" fmla="*/ 455 h 3021"/>
                  <a:gd name="T54" fmla="*/ 1906 w 3691"/>
                  <a:gd name="T55" fmla="*/ 740 h 3021"/>
                  <a:gd name="T56" fmla="*/ 1986 w 3691"/>
                  <a:gd name="T57" fmla="*/ 765 h 3021"/>
                  <a:gd name="T58" fmla="*/ 2181 w 3691"/>
                  <a:gd name="T59" fmla="*/ 630 h 3021"/>
                  <a:gd name="T60" fmla="*/ 2281 w 3691"/>
                  <a:gd name="T61" fmla="*/ 885 h 3021"/>
                  <a:gd name="T62" fmla="*/ 2521 w 3691"/>
                  <a:gd name="T63" fmla="*/ 840 h 3021"/>
                  <a:gd name="T64" fmla="*/ 2676 w 3691"/>
                  <a:gd name="T65" fmla="*/ 965 h 3021"/>
                  <a:gd name="T66" fmla="*/ 2476 w 3691"/>
                  <a:gd name="T67" fmla="*/ 1140 h 3021"/>
                  <a:gd name="T68" fmla="*/ 2986 w 3691"/>
                  <a:gd name="T69" fmla="*/ 1275 h 3021"/>
                  <a:gd name="T70" fmla="*/ 3111 w 3691"/>
                  <a:gd name="T71" fmla="*/ 1400 h 3021"/>
                  <a:gd name="T72" fmla="*/ 3346 w 3691"/>
                  <a:gd name="T73" fmla="*/ 1531 h 3021"/>
                  <a:gd name="T74" fmla="*/ 3556 w 3691"/>
                  <a:gd name="T75" fmla="*/ 1641 h 3021"/>
                  <a:gd name="T76" fmla="*/ 3646 w 3691"/>
                  <a:gd name="T77" fmla="*/ 2016 h 3021"/>
                  <a:gd name="T78" fmla="*/ 3301 w 3691"/>
                  <a:gd name="T79" fmla="*/ 1656 h 3021"/>
                  <a:gd name="T80" fmla="*/ 2976 w 3691"/>
                  <a:gd name="T81" fmla="*/ 1686 h 3021"/>
                  <a:gd name="T82" fmla="*/ 2791 w 3691"/>
                  <a:gd name="T83" fmla="*/ 1851 h 3021"/>
                  <a:gd name="T84" fmla="*/ 3076 w 3691"/>
                  <a:gd name="T85" fmla="*/ 2016 h 3021"/>
                  <a:gd name="T86" fmla="*/ 3516 w 3691"/>
                  <a:gd name="T87" fmla="*/ 2341 h 3021"/>
                  <a:gd name="T88" fmla="*/ 3181 w 3691"/>
                  <a:gd name="T89" fmla="*/ 2526 h 3021"/>
                  <a:gd name="T90" fmla="*/ 3681 w 3691"/>
                  <a:gd name="T91" fmla="*/ 2926 h 3021"/>
                  <a:gd name="T92" fmla="*/ 3226 w 3691"/>
                  <a:gd name="T93" fmla="*/ 2986 h 3021"/>
                  <a:gd name="T94" fmla="*/ 2916 w 3691"/>
                  <a:gd name="T95" fmla="*/ 2881 h 3021"/>
                  <a:gd name="T96" fmla="*/ 2671 w 3691"/>
                  <a:gd name="T97" fmla="*/ 2776 h 3021"/>
                  <a:gd name="T98" fmla="*/ 2511 w 3691"/>
                  <a:gd name="T99" fmla="*/ 2686 h 3021"/>
                  <a:gd name="T100" fmla="*/ 2086 w 3691"/>
                  <a:gd name="T101" fmla="*/ 2371 h 3021"/>
                  <a:gd name="T102" fmla="*/ 1971 w 3691"/>
                  <a:gd name="T103" fmla="*/ 2641 h 3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91" h="3021">
                    <a:moveTo>
                      <a:pt x="1760" y="2666"/>
                    </a:moveTo>
                    <a:lnTo>
                      <a:pt x="1685" y="2496"/>
                    </a:lnTo>
                    <a:lnTo>
                      <a:pt x="1755" y="2296"/>
                    </a:lnTo>
                    <a:lnTo>
                      <a:pt x="1981" y="2286"/>
                    </a:lnTo>
                    <a:lnTo>
                      <a:pt x="2241" y="2181"/>
                    </a:lnTo>
                    <a:lnTo>
                      <a:pt x="2061" y="2026"/>
                    </a:lnTo>
                    <a:lnTo>
                      <a:pt x="2161" y="1911"/>
                    </a:lnTo>
                    <a:lnTo>
                      <a:pt x="2206" y="1816"/>
                    </a:lnTo>
                    <a:lnTo>
                      <a:pt x="2196" y="1786"/>
                    </a:lnTo>
                    <a:lnTo>
                      <a:pt x="2251" y="1656"/>
                    </a:lnTo>
                    <a:lnTo>
                      <a:pt x="2146" y="1490"/>
                    </a:lnTo>
                    <a:lnTo>
                      <a:pt x="1936" y="1295"/>
                    </a:lnTo>
                    <a:lnTo>
                      <a:pt x="1830" y="1365"/>
                    </a:lnTo>
                    <a:lnTo>
                      <a:pt x="1790" y="1250"/>
                    </a:lnTo>
                    <a:lnTo>
                      <a:pt x="1620" y="1305"/>
                    </a:lnTo>
                    <a:lnTo>
                      <a:pt x="1700" y="1160"/>
                    </a:lnTo>
                    <a:lnTo>
                      <a:pt x="1370" y="935"/>
                    </a:lnTo>
                    <a:lnTo>
                      <a:pt x="1185" y="840"/>
                    </a:lnTo>
                    <a:lnTo>
                      <a:pt x="980" y="855"/>
                    </a:lnTo>
                    <a:lnTo>
                      <a:pt x="1275" y="1010"/>
                    </a:lnTo>
                    <a:lnTo>
                      <a:pt x="1125" y="1020"/>
                    </a:lnTo>
                    <a:lnTo>
                      <a:pt x="815" y="975"/>
                    </a:lnTo>
                    <a:lnTo>
                      <a:pt x="945" y="1070"/>
                    </a:lnTo>
                    <a:lnTo>
                      <a:pt x="755" y="1065"/>
                    </a:lnTo>
                    <a:lnTo>
                      <a:pt x="435" y="1065"/>
                    </a:lnTo>
                    <a:lnTo>
                      <a:pt x="375" y="945"/>
                    </a:lnTo>
                    <a:lnTo>
                      <a:pt x="200" y="1005"/>
                    </a:lnTo>
                    <a:lnTo>
                      <a:pt x="80" y="845"/>
                    </a:lnTo>
                    <a:lnTo>
                      <a:pt x="120" y="810"/>
                    </a:lnTo>
                    <a:lnTo>
                      <a:pt x="350" y="815"/>
                    </a:lnTo>
                    <a:lnTo>
                      <a:pt x="350" y="800"/>
                    </a:lnTo>
                    <a:lnTo>
                      <a:pt x="240" y="725"/>
                    </a:lnTo>
                    <a:lnTo>
                      <a:pt x="15" y="725"/>
                    </a:lnTo>
                    <a:lnTo>
                      <a:pt x="0" y="440"/>
                    </a:lnTo>
                    <a:lnTo>
                      <a:pt x="80" y="230"/>
                    </a:lnTo>
                    <a:lnTo>
                      <a:pt x="270" y="20"/>
                    </a:lnTo>
                    <a:lnTo>
                      <a:pt x="455" y="45"/>
                    </a:lnTo>
                    <a:lnTo>
                      <a:pt x="290" y="335"/>
                    </a:lnTo>
                    <a:lnTo>
                      <a:pt x="365" y="395"/>
                    </a:lnTo>
                    <a:lnTo>
                      <a:pt x="390" y="530"/>
                    </a:lnTo>
                    <a:lnTo>
                      <a:pt x="500" y="690"/>
                    </a:lnTo>
                    <a:lnTo>
                      <a:pt x="575" y="695"/>
                    </a:lnTo>
                    <a:lnTo>
                      <a:pt x="575" y="605"/>
                    </a:lnTo>
                    <a:lnTo>
                      <a:pt x="495" y="585"/>
                    </a:lnTo>
                    <a:lnTo>
                      <a:pt x="420" y="500"/>
                    </a:lnTo>
                    <a:lnTo>
                      <a:pt x="525" y="440"/>
                    </a:lnTo>
                    <a:lnTo>
                      <a:pt x="605" y="525"/>
                    </a:lnTo>
                    <a:lnTo>
                      <a:pt x="585" y="395"/>
                    </a:lnTo>
                    <a:lnTo>
                      <a:pt x="440" y="350"/>
                    </a:lnTo>
                    <a:lnTo>
                      <a:pt x="435" y="245"/>
                    </a:lnTo>
                    <a:lnTo>
                      <a:pt x="570" y="315"/>
                    </a:lnTo>
                    <a:lnTo>
                      <a:pt x="600" y="240"/>
                    </a:lnTo>
                    <a:lnTo>
                      <a:pt x="510" y="165"/>
                    </a:lnTo>
                    <a:lnTo>
                      <a:pt x="620" y="210"/>
                    </a:lnTo>
                    <a:lnTo>
                      <a:pt x="600" y="90"/>
                    </a:lnTo>
                    <a:lnTo>
                      <a:pt x="665" y="20"/>
                    </a:lnTo>
                    <a:lnTo>
                      <a:pt x="780" y="35"/>
                    </a:lnTo>
                    <a:lnTo>
                      <a:pt x="935" y="270"/>
                    </a:lnTo>
                    <a:lnTo>
                      <a:pt x="885" y="435"/>
                    </a:lnTo>
                    <a:lnTo>
                      <a:pt x="960" y="515"/>
                    </a:lnTo>
                    <a:lnTo>
                      <a:pt x="1020" y="405"/>
                    </a:lnTo>
                    <a:lnTo>
                      <a:pt x="1235" y="525"/>
                    </a:lnTo>
                    <a:lnTo>
                      <a:pt x="1260" y="440"/>
                    </a:lnTo>
                    <a:lnTo>
                      <a:pt x="1305" y="380"/>
                    </a:lnTo>
                    <a:lnTo>
                      <a:pt x="1070" y="365"/>
                    </a:lnTo>
                    <a:lnTo>
                      <a:pt x="1170" y="275"/>
                    </a:lnTo>
                    <a:lnTo>
                      <a:pt x="1155" y="210"/>
                    </a:lnTo>
                    <a:lnTo>
                      <a:pt x="1020" y="255"/>
                    </a:lnTo>
                    <a:lnTo>
                      <a:pt x="980" y="230"/>
                    </a:lnTo>
                    <a:lnTo>
                      <a:pt x="860" y="65"/>
                    </a:lnTo>
                    <a:lnTo>
                      <a:pt x="905" y="0"/>
                    </a:lnTo>
                    <a:lnTo>
                      <a:pt x="975" y="30"/>
                    </a:lnTo>
                    <a:lnTo>
                      <a:pt x="1110" y="5"/>
                    </a:lnTo>
                    <a:lnTo>
                      <a:pt x="1215" y="60"/>
                    </a:lnTo>
                    <a:lnTo>
                      <a:pt x="1355" y="185"/>
                    </a:lnTo>
                    <a:lnTo>
                      <a:pt x="1200" y="225"/>
                    </a:lnTo>
                    <a:lnTo>
                      <a:pt x="1535" y="320"/>
                    </a:lnTo>
                    <a:lnTo>
                      <a:pt x="1380" y="440"/>
                    </a:lnTo>
                    <a:lnTo>
                      <a:pt x="1755" y="660"/>
                    </a:lnTo>
                    <a:lnTo>
                      <a:pt x="1815" y="435"/>
                    </a:lnTo>
                    <a:lnTo>
                      <a:pt x="1921" y="455"/>
                    </a:lnTo>
                    <a:lnTo>
                      <a:pt x="1966" y="510"/>
                    </a:lnTo>
                    <a:lnTo>
                      <a:pt x="1866" y="660"/>
                    </a:lnTo>
                    <a:lnTo>
                      <a:pt x="1906" y="740"/>
                    </a:lnTo>
                    <a:lnTo>
                      <a:pt x="2026" y="545"/>
                    </a:lnTo>
                    <a:lnTo>
                      <a:pt x="2056" y="635"/>
                    </a:lnTo>
                    <a:lnTo>
                      <a:pt x="1986" y="765"/>
                    </a:lnTo>
                    <a:lnTo>
                      <a:pt x="2061" y="830"/>
                    </a:lnTo>
                    <a:lnTo>
                      <a:pt x="2071" y="695"/>
                    </a:lnTo>
                    <a:lnTo>
                      <a:pt x="2181" y="630"/>
                    </a:lnTo>
                    <a:lnTo>
                      <a:pt x="2326" y="645"/>
                    </a:lnTo>
                    <a:lnTo>
                      <a:pt x="2191" y="845"/>
                    </a:lnTo>
                    <a:lnTo>
                      <a:pt x="2281" y="885"/>
                    </a:lnTo>
                    <a:lnTo>
                      <a:pt x="2286" y="975"/>
                    </a:lnTo>
                    <a:lnTo>
                      <a:pt x="2421" y="725"/>
                    </a:lnTo>
                    <a:lnTo>
                      <a:pt x="2521" y="840"/>
                    </a:lnTo>
                    <a:lnTo>
                      <a:pt x="2281" y="980"/>
                    </a:lnTo>
                    <a:lnTo>
                      <a:pt x="2566" y="905"/>
                    </a:lnTo>
                    <a:lnTo>
                      <a:pt x="2676" y="965"/>
                    </a:lnTo>
                    <a:lnTo>
                      <a:pt x="2406" y="1040"/>
                    </a:lnTo>
                    <a:lnTo>
                      <a:pt x="2566" y="1085"/>
                    </a:lnTo>
                    <a:lnTo>
                      <a:pt x="2476" y="1140"/>
                    </a:lnTo>
                    <a:lnTo>
                      <a:pt x="2736" y="1205"/>
                    </a:lnTo>
                    <a:lnTo>
                      <a:pt x="2826" y="1320"/>
                    </a:lnTo>
                    <a:lnTo>
                      <a:pt x="2986" y="1275"/>
                    </a:lnTo>
                    <a:lnTo>
                      <a:pt x="2926" y="1370"/>
                    </a:lnTo>
                    <a:lnTo>
                      <a:pt x="3106" y="1305"/>
                    </a:lnTo>
                    <a:lnTo>
                      <a:pt x="3111" y="1400"/>
                    </a:lnTo>
                    <a:lnTo>
                      <a:pt x="3166" y="1500"/>
                    </a:lnTo>
                    <a:lnTo>
                      <a:pt x="3231" y="1415"/>
                    </a:lnTo>
                    <a:lnTo>
                      <a:pt x="3346" y="1531"/>
                    </a:lnTo>
                    <a:lnTo>
                      <a:pt x="3496" y="1455"/>
                    </a:lnTo>
                    <a:lnTo>
                      <a:pt x="3651" y="1485"/>
                    </a:lnTo>
                    <a:lnTo>
                      <a:pt x="3556" y="1641"/>
                    </a:lnTo>
                    <a:lnTo>
                      <a:pt x="3681" y="1786"/>
                    </a:lnTo>
                    <a:lnTo>
                      <a:pt x="3556" y="1836"/>
                    </a:lnTo>
                    <a:lnTo>
                      <a:pt x="3646" y="2016"/>
                    </a:lnTo>
                    <a:lnTo>
                      <a:pt x="3366" y="1936"/>
                    </a:lnTo>
                    <a:lnTo>
                      <a:pt x="3301" y="1836"/>
                    </a:lnTo>
                    <a:lnTo>
                      <a:pt x="3301" y="1656"/>
                    </a:lnTo>
                    <a:lnTo>
                      <a:pt x="3241" y="1776"/>
                    </a:lnTo>
                    <a:lnTo>
                      <a:pt x="3141" y="1791"/>
                    </a:lnTo>
                    <a:lnTo>
                      <a:pt x="2976" y="1686"/>
                    </a:lnTo>
                    <a:lnTo>
                      <a:pt x="2881" y="1726"/>
                    </a:lnTo>
                    <a:lnTo>
                      <a:pt x="2896" y="1791"/>
                    </a:lnTo>
                    <a:lnTo>
                      <a:pt x="2791" y="1851"/>
                    </a:lnTo>
                    <a:lnTo>
                      <a:pt x="2886" y="1861"/>
                    </a:lnTo>
                    <a:lnTo>
                      <a:pt x="2976" y="1951"/>
                    </a:lnTo>
                    <a:lnTo>
                      <a:pt x="3076" y="2016"/>
                    </a:lnTo>
                    <a:lnTo>
                      <a:pt x="3256" y="2191"/>
                    </a:lnTo>
                    <a:lnTo>
                      <a:pt x="3351" y="2161"/>
                    </a:lnTo>
                    <a:lnTo>
                      <a:pt x="3516" y="2341"/>
                    </a:lnTo>
                    <a:lnTo>
                      <a:pt x="3621" y="2506"/>
                    </a:lnTo>
                    <a:lnTo>
                      <a:pt x="3651" y="2661"/>
                    </a:lnTo>
                    <a:lnTo>
                      <a:pt x="3181" y="2526"/>
                    </a:lnTo>
                    <a:lnTo>
                      <a:pt x="3091" y="2601"/>
                    </a:lnTo>
                    <a:lnTo>
                      <a:pt x="3561" y="2841"/>
                    </a:lnTo>
                    <a:lnTo>
                      <a:pt x="3681" y="2926"/>
                    </a:lnTo>
                    <a:lnTo>
                      <a:pt x="3691" y="3021"/>
                    </a:lnTo>
                    <a:lnTo>
                      <a:pt x="3501" y="2976"/>
                    </a:lnTo>
                    <a:lnTo>
                      <a:pt x="3226" y="2986"/>
                    </a:lnTo>
                    <a:lnTo>
                      <a:pt x="3036" y="2866"/>
                    </a:lnTo>
                    <a:lnTo>
                      <a:pt x="2991" y="2931"/>
                    </a:lnTo>
                    <a:lnTo>
                      <a:pt x="2916" y="2881"/>
                    </a:lnTo>
                    <a:lnTo>
                      <a:pt x="2856" y="2796"/>
                    </a:lnTo>
                    <a:lnTo>
                      <a:pt x="2796" y="2881"/>
                    </a:lnTo>
                    <a:lnTo>
                      <a:pt x="2671" y="2776"/>
                    </a:lnTo>
                    <a:lnTo>
                      <a:pt x="2751" y="2686"/>
                    </a:lnTo>
                    <a:lnTo>
                      <a:pt x="2611" y="2641"/>
                    </a:lnTo>
                    <a:lnTo>
                      <a:pt x="2511" y="2686"/>
                    </a:lnTo>
                    <a:lnTo>
                      <a:pt x="2476" y="2596"/>
                    </a:lnTo>
                    <a:lnTo>
                      <a:pt x="2356" y="2511"/>
                    </a:lnTo>
                    <a:lnTo>
                      <a:pt x="2086" y="2371"/>
                    </a:lnTo>
                    <a:lnTo>
                      <a:pt x="2181" y="2511"/>
                    </a:lnTo>
                    <a:lnTo>
                      <a:pt x="2061" y="2521"/>
                    </a:lnTo>
                    <a:lnTo>
                      <a:pt x="1971" y="2641"/>
                    </a:lnTo>
                    <a:lnTo>
                      <a:pt x="1760" y="2666"/>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25" name="Freeform 9">
                <a:extLst>
                  <a:ext uri="{FF2B5EF4-FFF2-40B4-BE49-F238E27FC236}">
                    <a16:creationId xmlns:a16="http://schemas.microsoft.com/office/drawing/2014/main" id="{95269A64-58C3-5BC2-0114-AD3FE6BA9947}"/>
                  </a:ext>
                </a:extLst>
              </p:cNvPr>
              <p:cNvSpPr>
                <a:spLocks/>
              </p:cNvSpPr>
              <p:nvPr/>
            </p:nvSpPr>
            <p:spPr bwMode="auto">
              <a:xfrm>
                <a:off x="4527951" y="3144943"/>
                <a:ext cx="374650" cy="292100"/>
              </a:xfrm>
              <a:custGeom>
                <a:avLst/>
                <a:gdLst>
                  <a:gd name="T0" fmla="*/ 193 w 209"/>
                  <a:gd name="T1" fmla="*/ 136 h 163"/>
                  <a:gd name="T2" fmla="*/ 173 w 209"/>
                  <a:gd name="T3" fmla="*/ 123 h 163"/>
                  <a:gd name="T4" fmla="*/ 151 w 209"/>
                  <a:gd name="T5" fmla="*/ 126 h 163"/>
                  <a:gd name="T6" fmla="*/ 134 w 209"/>
                  <a:gd name="T7" fmla="*/ 100 h 163"/>
                  <a:gd name="T8" fmla="*/ 124 w 209"/>
                  <a:gd name="T9" fmla="*/ 91 h 163"/>
                  <a:gd name="T10" fmla="*/ 111 w 209"/>
                  <a:gd name="T11" fmla="*/ 100 h 163"/>
                  <a:gd name="T12" fmla="*/ 110 w 209"/>
                  <a:gd name="T13" fmla="*/ 117 h 163"/>
                  <a:gd name="T14" fmla="*/ 93 w 209"/>
                  <a:gd name="T15" fmla="*/ 127 h 163"/>
                  <a:gd name="T16" fmla="*/ 87 w 209"/>
                  <a:gd name="T17" fmla="*/ 151 h 163"/>
                  <a:gd name="T18" fmla="*/ 66 w 209"/>
                  <a:gd name="T19" fmla="*/ 163 h 163"/>
                  <a:gd name="T20" fmla="*/ 48 w 209"/>
                  <a:gd name="T21" fmla="*/ 160 h 163"/>
                  <a:gd name="T22" fmla="*/ 54 w 209"/>
                  <a:gd name="T23" fmla="*/ 130 h 163"/>
                  <a:gd name="T24" fmla="*/ 25 w 209"/>
                  <a:gd name="T25" fmla="*/ 132 h 163"/>
                  <a:gd name="T26" fmla="*/ 12 w 209"/>
                  <a:gd name="T27" fmla="*/ 144 h 163"/>
                  <a:gd name="T28" fmla="*/ 0 w 209"/>
                  <a:gd name="T29" fmla="*/ 135 h 163"/>
                  <a:gd name="T30" fmla="*/ 14 w 209"/>
                  <a:gd name="T31" fmla="*/ 114 h 163"/>
                  <a:gd name="T32" fmla="*/ 38 w 209"/>
                  <a:gd name="T33" fmla="*/ 103 h 163"/>
                  <a:gd name="T34" fmla="*/ 29 w 209"/>
                  <a:gd name="T35" fmla="*/ 79 h 163"/>
                  <a:gd name="T36" fmla="*/ 32 w 209"/>
                  <a:gd name="T37" fmla="*/ 54 h 163"/>
                  <a:gd name="T38" fmla="*/ 34 w 209"/>
                  <a:gd name="T39" fmla="*/ 0 h 163"/>
                  <a:gd name="T40" fmla="*/ 55 w 209"/>
                  <a:gd name="T41" fmla="*/ 13 h 163"/>
                  <a:gd name="T42" fmla="*/ 65 w 209"/>
                  <a:gd name="T43" fmla="*/ 33 h 163"/>
                  <a:gd name="T44" fmla="*/ 89 w 209"/>
                  <a:gd name="T45" fmla="*/ 25 h 163"/>
                  <a:gd name="T46" fmla="*/ 116 w 209"/>
                  <a:gd name="T47" fmla="*/ 43 h 163"/>
                  <a:gd name="T48" fmla="*/ 143 w 209"/>
                  <a:gd name="T49" fmla="*/ 55 h 163"/>
                  <a:gd name="T50" fmla="*/ 164 w 209"/>
                  <a:gd name="T51" fmla="*/ 76 h 163"/>
                  <a:gd name="T52" fmla="*/ 161 w 209"/>
                  <a:gd name="T53" fmla="*/ 96 h 163"/>
                  <a:gd name="T54" fmla="*/ 194 w 209"/>
                  <a:gd name="T55" fmla="*/ 93 h 163"/>
                  <a:gd name="T56" fmla="*/ 209 w 209"/>
                  <a:gd name="T57" fmla="*/ 109 h 163"/>
                  <a:gd name="T58" fmla="*/ 193 w 209"/>
                  <a:gd name="T59" fmla="*/ 13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9" h="163">
                    <a:moveTo>
                      <a:pt x="193" y="136"/>
                    </a:moveTo>
                    <a:lnTo>
                      <a:pt x="173" y="123"/>
                    </a:lnTo>
                    <a:lnTo>
                      <a:pt x="151" y="126"/>
                    </a:lnTo>
                    <a:lnTo>
                      <a:pt x="134" y="100"/>
                    </a:lnTo>
                    <a:lnTo>
                      <a:pt x="124" y="91"/>
                    </a:lnTo>
                    <a:lnTo>
                      <a:pt x="111" y="100"/>
                    </a:lnTo>
                    <a:lnTo>
                      <a:pt x="110" y="117"/>
                    </a:lnTo>
                    <a:lnTo>
                      <a:pt x="93" y="127"/>
                    </a:lnTo>
                    <a:lnTo>
                      <a:pt x="87" y="151"/>
                    </a:lnTo>
                    <a:lnTo>
                      <a:pt x="66" y="163"/>
                    </a:lnTo>
                    <a:lnTo>
                      <a:pt x="48" y="160"/>
                    </a:lnTo>
                    <a:lnTo>
                      <a:pt x="54" y="130"/>
                    </a:lnTo>
                    <a:lnTo>
                      <a:pt x="25" y="132"/>
                    </a:lnTo>
                    <a:lnTo>
                      <a:pt x="12" y="144"/>
                    </a:lnTo>
                    <a:lnTo>
                      <a:pt x="0" y="135"/>
                    </a:lnTo>
                    <a:lnTo>
                      <a:pt x="14" y="114"/>
                    </a:lnTo>
                    <a:lnTo>
                      <a:pt x="38" y="103"/>
                    </a:lnTo>
                    <a:lnTo>
                      <a:pt x="29" y="79"/>
                    </a:lnTo>
                    <a:lnTo>
                      <a:pt x="32" y="54"/>
                    </a:lnTo>
                    <a:lnTo>
                      <a:pt x="34" y="0"/>
                    </a:lnTo>
                    <a:lnTo>
                      <a:pt x="55" y="13"/>
                    </a:lnTo>
                    <a:lnTo>
                      <a:pt x="65" y="33"/>
                    </a:lnTo>
                    <a:lnTo>
                      <a:pt x="89" y="25"/>
                    </a:lnTo>
                    <a:lnTo>
                      <a:pt x="116" y="43"/>
                    </a:lnTo>
                    <a:lnTo>
                      <a:pt x="143" y="55"/>
                    </a:lnTo>
                    <a:lnTo>
                      <a:pt x="164" y="76"/>
                    </a:lnTo>
                    <a:lnTo>
                      <a:pt x="161" y="96"/>
                    </a:lnTo>
                    <a:lnTo>
                      <a:pt x="194" y="93"/>
                    </a:lnTo>
                    <a:lnTo>
                      <a:pt x="209" y="109"/>
                    </a:lnTo>
                    <a:lnTo>
                      <a:pt x="193" y="136"/>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26" name="Freeform 10">
                <a:extLst>
                  <a:ext uri="{FF2B5EF4-FFF2-40B4-BE49-F238E27FC236}">
                    <a16:creationId xmlns:a16="http://schemas.microsoft.com/office/drawing/2014/main" id="{CE982E1C-1DCB-B24C-9735-F076239D71CE}"/>
                  </a:ext>
                </a:extLst>
              </p:cNvPr>
              <p:cNvSpPr>
                <a:spLocks/>
              </p:cNvSpPr>
              <p:nvPr/>
            </p:nvSpPr>
            <p:spPr bwMode="auto">
              <a:xfrm>
                <a:off x="4956576" y="2821093"/>
                <a:ext cx="96838" cy="127000"/>
              </a:xfrm>
              <a:custGeom>
                <a:avLst/>
                <a:gdLst>
                  <a:gd name="T0" fmla="*/ 33 w 54"/>
                  <a:gd name="T1" fmla="*/ 70 h 70"/>
                  <a:gd name="T2" fmla="*/ 12 w 54"/>
                  <a:gd name="T3" fmla="*/ 64 h 70"/>
                  <a:gd name="T4" fmla="*/ 0 w 54"/>
                  <a:gd name="T5" fmla="*/ 45 h 70"/>
                  <a:gd name="T6" fmla="*/ 5 w 54"/>
                  <a:gd name="T7" fmla="*/ 16 h 70"/>
                  <a:gd name="T8" fmla="*/ 29 w 54"/>
                  <a:gd name="T9" fmla="*/ 0 h 70"/>
                  <a:gd name="T10" fmla="*/ 47 w 54"/>
                  <a:gd name="T11" fmla="*/ 15 h 70"/>
                  <a:gd name="T12" fmla="*/ 54 w 54"/>
                  <a:gd name="T13" fmla="*/ 42 h 70"/>
                  <a:gd name="T14" fmla="*/ 50 w 54"/>
                  <a:gd name="T15" fmla="*/ 57 h 70"/>
                  <a:gd name="T16" fmla="*/ 33 w 54"/>
                  <a:gd name="T1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0">
                    <a:moveTo>
                      <a:pt x="33" y="70"/>
                    </a:moveTo>
                    <a:lnTo>
                      <a:pt x="12" y="64"/>
                    </a:lnTo>
                    <a:lnTo>
                      <a:pt x="0" y="45"/>
                    </a:lnTo>
                    <a:lnTo>
                      <a:pt x="5" y="16"/>
                    </a:lnTo>
                    <a:lnTo>
                      <a:pt x="29" y="0"/>
                    </a:lnTo>
                    <a:lnTo>
                      <a:pt x="47" y="15"/>
                    </a:lnTo>
                    <a:lnTo>
                      <a:pt x="54" y="42"/>
                    </a:lnTo>
                    <a:lnTo>
                      <a:pt x="50" y="57"/>
                    </a:lnTo>
                    <a:lnTo>
                      <a:pt x="33" y="70"/>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27" name="Freeform 11">
                <a:extLst>
                  <a:ext uri="{FF2B5EF4-FFF2-40B4-BE49-F238E27FC236}">
                    <a16:creationId xmlns:a16="http://schemas.microsoft.com/office/drawing/2014/main" id="{8F173F97-EC32-56FC-3E9B-0617B59F9E6E}"/>
                  </a:ext>
                </a:extLst>
              </p:cNvPr>
              <p:cNvSpPr>
                <a:spLocks/>
              </p:cNvSpPr>
              <p:nvPr/>
            </p:nvSpPr>
            <p:spPr bwMode="auto">
              <a:xfrm>
                <a:off x="4729564" y="3441805"/>
                <a:ext cx="101600" cy="90488"/>
              </a:xfrm>
              <a:custGeom>
                <a:avLst/>
                <a:gdLst>
                  <a:gd name="T0" fmla="*/ 25 w 57"/>
                  <a:gd name="T1" fmla="*/ 51 h 51"/>
                  <a:gd name="T2" fmla="*/ 7 w 57"/>
                  <a:gd name="T3" fmla="*/ 51 h 51"/>
                  <a:gd name="T4" fmla="*/ 0 w 57"/>
                  <a:gd name="T5" fmla="*/ 38 h 51"/>
                  <a:gd name="T6" fmla="*/ 9 w 57"/>
                  <a:gd name="T7" fmla="*/ 24 h 51"/>
                  <a:gd name="T8" fmla="*/ 5 w 57"/>
                  <a:gd name="T9" fmla="*/ 9 h 51"/>
                  <a:gd name="T10" fmla="*/ 33 w 57"/>
                  <a:gd name="T11" fmla="*/ 7 h 51"/>
                  <a:gd name="T12" fmla="*/ 54 w 57"/>
                  <a:gd name="T13" fmla="*/ 0 h 51"/>
                  <a:gd name="T14" fmla="*/ 57 w 57"/>
                  <a:gd name="T15" fmla="*/ 12 h 51"/>
                  <a:gd name="T16" fmla="*/ 43 w 57"/>
                  <a:gd name="T17" fmla="*/ 36 h 51"/>
                  <a:gd name="T18" fmla="*/ 36 w 57"/>
                  <a:gd name="T19" fmla="*/ 45 h 51"/>
                  <a:gd name="T20" fmla="*/ 25 w 57"/>
                  <a:gd name="T21"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51">
                    <a:moveTo>
                      <a:pt x="25" y="51"/>
                    </a:moveTo>
                    <a:lnTo>
                      <a:pt x="7" y="51"/>
                    </a:lnTo>
                    <a:lnTo>
                      <a:pt x="0" y="38"/>
                    </a:lnTo>
                    <a:lnTo>
                      <a:pt x="9" y="24"/>
                    </a:lnTo>
                    <a:lnTo>
                      <a:pt x="5" y="9"/>
                    </a:lnTo>
                    <a:lnTo>
                      <a:pt x="33" y="7"/>
                    </a:lnTo>
                    <a:lnTo>
                      <a:pt x="54" y="0"/>
                    </a:lnTo>
                    <a:lnTo>
                      <a:pt x="57" y="12"/>
                    </a:lnTo>
                    <a:lnTo>
                      <a:pt x="43" y="36"/>
                    </a:lnTo>
                    <a:lnTo>
                      <a:pt x="36" y="45"/>
                    </a:lnTo>
                    <a:lnTo>
                      <a:pt x="25" y="51"/>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28" name="Freeform 12">
                <a:extLst>
                  <a:ext uri="{FF2B5EF4-FFF2-40B4-BE49-F238E27FC236}">
                    <a16:creationId xmlns:a16="http://schemas.microsoft.com/office/drawing/2014/main" id="{8167D37B-6121-C9D7-A36D-C4F71277DD86}"/>
                  </a:ext>
                </a:extLst>
              </p:cNvPr>
              <p:cNvSpPr>
                <a:spLocks/>
              </p:cNvSpPr>
              <p:nvPr/>
            </p:nvSpPr>
            <p:spPr bwMode="auto">
              <a:xfrm>
                <a:off x="4061226" y="1506643"/>
                <a:ext cx="747713" cy="765175"/>
              </a:xfrm>
              <a:custGeom>
                <a:avLst/>
                <a:gdLst>
                  <a:gd name="T0" fmla="*/ 645 w 2085"/>
                  <a:gd name="T1" fmla="*/ 830 h 2130"/>
                  <a:gd name="T2" fmla="*/ 755 w 2085"/>
                  <a:gd name="T3" fmla="*/ 860 h 2130"/>
                  <a:gd name="T4" fmla="*/ 815 w 2085"/>
                  <a:gd name="T5" fmla="*/ 1185 h 2130"/>
                  <a:gd name="T6" fmla="*/ 1055 w 2085"/>
                  <a:gd name="T7" fmla="*/ 1370 h 2130"/>
                  <a:gd name="T8" fmla="*/ 1020 w 2085"/>
                  <a:gd name="T9" fmla="*/ 1610 h 2130"/>
                  <a:gd name="T10" fmla="*/ 620 w 2085"/>
                  <a:gd name="T11" fmla="*/ 1515 h 2130"/>
                  <a:gd name="T12" fmla="*/ 635 w 2085"/>
                  <a:gd name="T13" fmla="*/ 1370 h 2130"/>
                  <a:gd name="T14" fmla="*/ 560 w 2085"/>
                  <a:gd name="T15" fmla="*/ 1100 h 2130"/>
                  <a:gd name="T16" fmla="*/ 455 w 2085"/>
                  <a:gd name="T17" fmla="*/ 1290 h 2130"/>
                  <a:gd name="T18" fmla="*/ 525 w 2085"/>
                  <a:gd name="T19" fmla="*/ 1655 h 2130"/>
                  <a:gd name="T20" fmla="*/ 285 w 2085"/>
                  <a:gd name="T21" fmla="*/ 1785 h 2130"/>
                  <a:gd name="T22" fmla="*/ 105 w 2085"/>
                  <a:gd name="T23" fmla="*/ 1680 h 2130"/>
                  <a:gd name="T24" fmla="*/ 165 w 2085"/>
                  <a:gd name="T25" fmla="*/ 1740 h 2130"/>
                  <a:gd name="T26" fmla="*/ 210 w 2085"/>
                  <a:gd name="T27" fmla="*/ 1940 h 2130"/>
                  <a:gd name="T28" fmla="*/ 390 w 2085"/>
                  <a:gd name="T29" fmla="*/ 1965 h 2130"/>
                  <a:gd name="T30" fmla="*/ 620 w 2085"/>
                  <a:gd name="T31" fmla="*/ 1925 h 2130"/>
                  <a:gd name="T32" fmla="*/ 690 w 2085"/>
                  <a:gd name="T33" fmla="*/ 1710 h 2130"/>
                  <a:gd name="T34" fmla="*/ 765 w 2085"/>
                  <a:gd name="T35" fmla="*/ 2070 h 2130"/>
                  <a:gd name="T36" fmla="*/ 1020 w 2085"/>
                  <a:gd name="T37" fmla="*/ 2025 h 2130"/>
                  <a:gd name="T38" fmla="*/ 1470 w 2085"/>
                  <a:gd name="T39" fmla="*/ 2075 h 2130"/>
                  <a:gd name="T40" fmla="*/ 1725 w 2085"/>
                  <a:gd name="T41" fmla="*/ 2085 h 2130"/>
                  <a:gd name="T42" fmla="*/ 1625 w 2085"/>
                  <a:gd name="T43" fmla="*/ 1760 h 2130"/>
                  <a:gd name="T44" fmla="*/ 1200 w 2085"/>
                  <a:gd name="T45" fmla="*/ 1865 h 2130"/>
                  <a:gd name="T46" fmla="*/ 965 w 2085"/>
                  <a:gd name="T47" fmla="*/ 1800 h 2130"/>
                  <a:gd name="T48" fmla="*/ 1155 w 2085"/>
                  <a:gd name="T49" fmla="*/ 1610 h 2130"/>
                  <a:gd name="T50" fmla="*/ 1545 w 2085"/>
                  <a:gd name="T51" fmla="*/ 1580 h 2130"/>
                  <a:gd name="T52" fmla="*/ 1785 w 2085"/>
                  <a:gd name="T53" fmla="*/ 1430 h 2130"/>
                  <a:gd name="T54" fmla="*/ 1485 w 2085"/>
                  <a:gd name="T55" fmla="*/ 1310 h 2130"/>
                  <a:gd name="T56" fmla="*/ 1700 w 2085"/>
                  <a:gd name="T57" fmla="*/ 1190 h 2130"/>
                  <a:gd name="T58" fmla="*/ 1770 w 2085"/>
                  <a:gd name="T59" fmla="*/ 1040 h 2130"/>
                  <a:gd name="T60" fmla="*/ 1650 w 2085"/>
                  <a:gd name="T61" fmla="*/ 1035 h 2130"/>
                  <a:gd name="T62" fmla="*/ 1860 w 2085"/>
                  <a:gd name="T63" fmla="*/ 780 h 2130"/>
                  <a:gd name="T64" fmla="*/ 1965 w 2085"/>
                  <a:gd name="T65" fmla="*/ 315 h 2130"/>
                  <a:gd name="T66" fmla="*/ 1940 w 2085"/>
                  <a:gd name="T67" fmla="*/ 240 h 2130"/>
                  <a:gd name="T68" fmla="*/ 1935 w 2085"/>
                  <a:gd name="T69" fmla="*/ 0 h 2130"/>
                  <a:gd name="T70" fmla="*/ 1500 w 2085"/>
                  <a:gd name="T71" fmla="*/ 65 h 2130"/>
                  <a:gd name="T72" fmla="*/ 1275 w 2085"/>
                  <a:gd name="T73" fmla="*/ 150 h 2130"/>
                  <a:gd name="T74" fmla="*/ 1170 w 2085"/>
                  <a:gd name="T75" fmla="*/ 330 h 2130"/>
                  <a:gd name="T76" fmla="*/ 965 w 2085"/>
                  <a:gd name="T77" fmla="*/ 485 h 2130"/>
                  <a:gd name="T78" fmla="*/ 1265 w 2085"/>
                  <a:gd name="T79" fmla="*/ 455 h 2130"/>
                  <a:gd name="T80" fmla="*/ 1340 w 2085"/>
                  <a:gd name="T81" fmla="*/ 560 h 2130"/>
                  <a:gd name="T82" fmla="*/ 1505 w 2085"/>
                  <a:gd name="T83" fmla="*/ 510 h 2130"/>
                  <a:gd name="T84" fmla="*/ 1325 w 2085"/>
                  <a:gd name="T85" fmla="*/ 665 h 2130"/>
                  <a:gd name="T86" fmla="*/ 1245 w 2085"/>
                  <a:gd name="T87" fmla="*/ 680 h 2130"/>
                  <a:gd name="T88" fmla="*/ 1440 w 2085"/>
                  <a:gd name="T89" fmla="*/ 950 h 2130"/>
                  <a:gd name="T90" fmla="*/ 1095 w 2085"/>
                  <a:gd name="T91" fmla="*/ 1081 h 2130"/>
                  <a:gd name="T92" fmla="*/ 1335 w 2085"/>
                  <a:gd name="T93" fmla="*/ 1215 h 2130"/>
                  <a:gd name="T94" fmla="*/ 1325 w 2085"/>
                  <a:gd name="T95" fmla="*/ 1410 h 2130"/>
                  <a:gd name="T96" fmla="*/ 1160 w 2085"/>
                  <a:gd name="T97" fmla="*/ 945 h 2130"/>
                  <a:gd name="T98" fmla="*/ 795 w 2085"/>
                  <a:gd name="T99" fmla="*/ 450 h 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85" h="2130">
                    <a:moveTo>
                      <a:pt x="720" y="480"/>
                    </a:moveTo>
                    <a:lnTo>
                      <a:pt x="620" y="650"/>
                    </a:lnTo>
                    <a:lnTo>
                      <a:pt x="645" y="830"/>
                    </a:lnTo>
                    <a:lnTo>
                      <a:pt x="545" y="815"/>
                    </a:lnTo>
                    <a:lnTo>
                      <a:pt x="615" y="900"/>
                    </a:lnTo>
                    <a:lnTo>
                      <a:pt x="755" y="860"/>
                    </a:lnTo>
                    <a:lnTo>
                      <a:pt x="870" y="960"/>
                    </a:lnTo>
                    <a:lnTo>
                      <a:pt x="645" y="1020"/>
                    </a:lnTo>
                    <a:lnTo>
                      <a:pt x="815" y="1185"/>
                    </a:lnTo>
                    <a:lnTo>
                      <a:pt x="990" y="1185"/>
                    </a:lnTo>
                    <a:lnTo>
                      <a:pt x="1070" y="1285"/>
                    </a:lnTo>
                    <a:lnTo>
                      <a:pt x="1055" y="1370"/>
                    </a:lnTo>
                    <a:lnTo>
                      <a:pt x="1145" y="1415"/>
                    </a:lnTo>
                    <a:lnTo>
                      <a:pt x="965" y="1500"/>
                    </a:lnTo>
                    <a:lnTo>
                      <a:pt x="1020" y="1610"/>
                    </a:lnTo>
                    <a:lnTo>
                      <a:pt x="815" y="1610"/>
                    </a:lnTo>
                    <a:lnTo>
                      <a:pt x="680" y="1565"/>
                    </a:lnTo>
                    <a:lnTo>
                      <a:pt x="620" y="1515"/>
                    </a:lnTo>
                    <a:lnTo>
                      <a:pt x="515" y="1470"/>
                    </a:lnTo>
                    <a:lnTo>
                      <a:pt x="474" y="1345"/>
                    </a:lnTo>
                    <a:lnTo>
                      <a:pt x="635" y="1370"/>
                    </a:lnTo>
                    <a:lnTo>
                      <a:pt x="660" y="1295"/>
                    </a:lnTo>
                    <a:lnTo>
                      <a:pt x="500" y="1250"/>
                    </a:lnTo>
                    <a:lnTo>
                      <a:pt x="560" y="1100"/>
                    </a:lnTo>
                    <a:lnTo>
                      <a:pt x="440" y="1040"/>
                    </a:lnTo>
                    <a:lnTo>
                      <a:pt x="390" y="1060"/>
                    </a:lnTo>
                    <a:lnTo>
                      <a:pt x="455" y="1290"/>
                    </a:lnTo>
                    <a:lnTo>
                      <a:pt x="515" y="1470"/>
                    </a:lnTo>
                    <a:lnTo>
                      <a:pt x="390" y="1515"/>
                    </a:lnTo>
                    <a:lnTo>
                      <a:pt x="525" y="1655"/>
                    </a:lnTo>
                    <a:lnTo>
                      <a:pt x="500" y="1790"/>
                    </a:lnTo>
                    <a:lnTo>
                      <a:pt x="410" y="1875"/>
                    </a:lnTo>
                    <a:lnTo>
                      <a:pt x="285" y="1785"/>
                    </a:lnTo>
                    <a:lnTo>
                      <a:pt x="300" y="1580"/>
                    </a:lnTo>
                    <a:lnTo>
                      <a:pt x="155" y="1605"/>
                    </a:lnTo>
                    <a:lnTo>
                      <a:pt x="105" y="1680"/>
                    </a:lnTo>
                    <a:lnTo>
                      <a:pt x="0" y="1640"/>
                    </a:lnTo>
                    <a:lnTo>
                      <a:pt x="60" y="1755"/>
                    </a:lnTo>
                    <a:lnTo>
                      <a:pt x="165" y="1740"/>
                    </a:lnTo>
                    <a:lnTo>
                      <a:pt x="45" y="1955"/>
                    </a:lnTo>
                    <a:lnTo>
                      <a:pt x="165" y="1965"/>
                    </a:lnTo>
                    <a:lnTo>
                      <a:pt x="210" y="1940"/>
                    </a:lnTo>
                    <a:lnTo>
                      <a:pt x="260" y="1850"/>
                    </a:lnTo>
                    <a:lnTo>
                      <a:pt x="305" y="1830"/>
                    </a:lnTo>
                    <a:lnTo>
                      <a:pt x="390" y="1965"/>
                    </a:lnTo>
                    <a:lnTo>
                      <a:pt x="510" y="2075"/>
                    </a:lnTo>
                    <a:lnTo>
                      <a:pt x="615" y="2055"/>
                    </a:lnTo>
                    <a:lnTo>
                      <a:pt x="620" y="1925"/>
                    </a:lnTo>
                    <a:lnTo>
                      <a:pt x="540" y="1815"/>
                    </a:lnTo>
                    <a:lnTo>
                      <a:pt x="605" y="1635"/>
                    </a:lnTo>
                    <a:lnTo>
                      <a:pt x="690" y="1710"/>
                    </a:lnTo>
                    <a:lnTo>
                      <a:pt x="735" y="1815"/>
                    </a:lnTo>
                    <a:lnTo>
                      <a:pt x="705" y="1905"/>
                    </a:lnTo>
                    <a:lnTo>
                      <a:pt x="765" y="2070"/>
                    </a:lnTo>
                    <a:lnTo>
                      <a:pt x="845" y="2040"/>
                    </a:lnTo>
                    <a:lnTo>
                      <a:pt x="935" y="2130"/>
                    </a:lnTo>
                    <a:lnTo>
                      <a:pt x="1020" y="2025"/>
                    </a:lnTo>
                    <a:lnTo>
                      <a:pt x="1050" y="2120"/>
                    </a:lnTo>
                    <a:lnTo>
                      <a:pt x="1310" y="2060"/>
                    </a:lnTo>
                    <a:lnTo>
                      <a:pt x="1470" y="2075"/>
                    </a:lnTo>
                    <a:lnTo>
                      <a:pt x="1440" y="1970"/>
                    </a:lnTo>
                    <a:lnTo>
                      <a:pt x="1550" y="2060"/>
                    </a:lnTo>
                    <a:lnTo>
                      <a:pt x="1725" y="2085"/>
                    </a:lnTo>
                    <a:lnTo>
                      <a:pt x="1725" y="1955"/>
                    </a:lnTo>
                    <a:lnTo>
                      <a:pt x="1775" y="1835"/>
                    </a:lnTo>
                    <a:lnTo>
                      <a:pt x="1625" y="1760"/>
                    </a:lnTo>
                    <a:lnTo>
                      <a:pt x="1385" y="1770"/>
                    </a:lnTo>
                    <a:lnTo>
                      <a:pt x="1305" y="1820"/>
                    </a:lnTo>
                    <a:lnTo>
                      <a:pt x="1200" y="1865"/>
                    </a:lnTo>
                    <a:lnTo>
                      <a:pt x="1070" y="1880"/>
                    </a:lnTo>
                    <a:lnTo>
                      <a:pt x="965" y="1860"/>
                    </a:lnTo>
                    <a:lnTo>
                      <a:pt x="965" y="1800"/>
                    </a:lnTo>
                    <a:lnTo>
                      <a:pt x="860" y="1710"/>
                    </a:lnTo>
                    <a:lnTo>
                      <a:pt x="815" y="1611"/>
                    </a:lnTo>
                    <a:lnTo>
                      <a:pt x="1155" y="1610"/>
                    </a:lnTo>
                    <a:lnTo>
                      <a:pt x="1305" y="1610"/>
                    </a:lnTo>
                    <a:lnTo>
                      <a:pt x="1385" y="1545"/>
                    </a:lnTo>
                    <a:lnTo>
                      <a:pt x="1545" y="1580"/>
                    </a:lnTo>
                    <a:lnTo>
                      <a:pt x="1620" y="1655"/>
                    </a:lnTo>
                    <a:lnTo>
                      <a:pt x="1820" y="1505"/>
                    </a:lnTo>
                    <a:lnTo>
                      <a:pt x="1785" y="1430"/>
                    </a:lnTo>
                    <a:lnTo>
                      <a:pt x="1695" y="1445"/>
                    </a:lnTo>
                    <a:lnTo>
                      <a:pt x="1470" y="1370"/>
                    </a:lnTo>
                    <a:lnTo>
                      <a:pt x="1485" y="1310"/>
                    </a:lnTo>
                    <a:lnTo>
                      <a:pt x="1665" y="1365"/>
                    </a:lnTo>
                    <a:lnTo>
                      <a:pt x="1750" y="1285"/>
                    </a:lnTo>
                    <a:lnTo>
                      <a:pt x="1700" y="1190"/>
                    </a:lnTo>
                    <a:lnTo>
                      <a:pt x="1875" y="1160"/>
                    </a:lnTo>
                    <a:lnTo>
                      <a:pt x="1745" y="1110"/>
                    </a:lnTo>
                    <a:lnTo>
                      <a:pt x="1770" y="1040"/>
                    </a:lnTo>
                    <a:lnTo>
                      <a:pt x="1865" y="1035"/>
                    </a:lnTo>
                    <a:lnTo>
                      <a:pt x="1710" y="945"/>
                    </a:lnTo>
                    <a:lnTo>
                      <a:pt x="1650" y="1035"/>
                    </a:lnTo>
                    <a:lnTo>
                      <a:pt x="1595" y="935"/>
                    </a:lnTo>
                    <a:lnTo>
                      <a:pt x="1595" y="845"/>
                    </a:lnTo>
                    <a:lnTo>
                      <a:pt x="1860" y="780"/>
                    </a:lnTo>
                    <a:lnTo>
                      <a:pt x="1980" y="545"/>
                    </a:lnTo>
                    <a:lnTo>
                      <a:pt x="2055" y="270"/>
                    </a:lnTo>
                    <a:lnTo>
                      <a:pt x="1965" y="315"/>
                    </a:lnTo>
                    <a:lnTo>
                      <a:pt x="1880" y="395"/>
                    </a:lnTo>
                    <a:lnTo>
                      <a:pt x="1805" y="270"/>
                    </a:lnTo>
                    <a:lnTo>
                      <a:pt x="1940" y="240"/>
                    </a:lnTo>
                    <a:lnTo>
                      <a:pt x="2025" y="170"/>
                    </a:lnTo>
                    <a:lnTo>
                      <a:pt x="2085" y="60"/>
                    </a:lnTo>
                    <a:lnTo>
                      <a:pt x="1935" y="0"/>
                    </a:lnTo>
                    <a:lnTo>
                      <a:pt x="1625" y="20"/>
                    </a:lnTo>
                    <a:lnTo>
                      <a:pt x="1575" y="105"/>
                    </a:lnTo>
                    <a:lnTo>
                      <a:pt x="1500" y="65"/>
                    </a:lnTo>
                    <a:lnTo>
                      <a:pt x="1470" y="125"/>
                    </a:lnTo>
                    <a:lnTo>
                      <a:pt x="1370" y="95"/>
                    </a:lnTo>
                    <a:lnTo>
                      <a:pt x="1275" y="150"/>
                    </a:lnTo>
                    <a:lnTo>
                      <a:pt x="1245" y="275"/>
                    </a:lnTo>
                    <a:lnTo>
                      <a:pt x="1050" y="195"/>
                    </a:lnTo>
                    <a:lnTo>
                      <a:pt x="1170" y="330"/>
                    </a:lnTo>
                    <a:lnTo>
                      <a:pt x="965" y="320"/>
                    </a:lnTo>
                    <a:lnTo>
                      <a:pt x="1025" y="420"/>
                    </a:lnTo>
                    <a:lnTo>
                      <a:pt x="965" y="485"/>
                    </a:lnTo>
                    <a:lnTo>
                      <a:pt x="1070" y="515"/>
                    </a:lnTo>
                    <a:lnTo>
                      <a:pt x="1170" y="435"/>
                    </a:lnTo>
                    <a:lnTo>
                      <a:pt x="1265" y="455"/>
                    </a:lnTo>
                    <a:lnTo>
                      <a:pt x="1275" y="510"/>
                    </a:lnTo>
                    <a:lnTo>
                      <a:pt x="1170" y="585"/>
                    </a:lnTo>
                    <a:lnTo>
                      <a:pt x="1340" y="560"/>
                    </a:lnTo>
                    <a:lnTo>
                      <a:pt x="1425" y="465"/>
                    </a:lnTo>
                    <a:lnTo>
                      <a:pt x="1505" y="375"/>
                    </a:lnTo>
                    <a:lnTo>
                      <a:pt x="1505" y="510"/>
                    </a:lnTo>
                    <a:lnTo>
                      <a:pt x="1590" y="510"/>
                    </a:lnTo>
                    <a:lnTo>
                      <a:pt x="1485" y="605"/>
                    </a:lnTo>
                    <a:lnTo>
                      <a:pt x="1325" y="665"/>
                    </a:lnTo>
                    <a:lnTo>
                      <a:pt x="1500" y="815"/>
                    </a:lnTo>
                    <a:lnTo>
                      <a:pt x="1395" y="830"/>
                    </a:lnTo>
                    <a:lnTo>
                      <a:pt x="1245" y="680"/>
                    </a:lnTo>
                    <a:lnTo>
                      <a:pt x="1115" y="710"/>
                    </a:lnTo>
                    <a:lnTo>
                      <a:pt x="1350" y="1020"/>
                    </a:lnTo>
                    <a:lnTo>
                      <a:pt x="1440" y="950"/>
                    </a:lnTo>
                    <a:lnTo>
                      <a:pt x="1410" y="1080"/>
                    </a:lnTo>
                    <a:lnTo>
                      <a:pt x="1235" y="1050"/>
                    </a:lnTo>
                    <a:lnTo>
                      <a:pt x="1095" y="1081"/>
                    </a:lnTo>
                    <a:lnTo>
                      <a:pt x="1050" y="1170"/>
                    </a:lnTo>
                    <a:lnTo>
                      <a:pt x="1205" y="1140"/>
                    </a:lnTo>
                    <a:lnTo>
                      <a:pt x="1335" y="1215"/>
                    </a:lnTo>
                    <a:lnTo>
                      <a:pt x="1410" y="1175"/>
                    </a:lnTo>
                    <a:lnTo>
                      <a:pt x="1415" y="1290"/>
                    </a:lnTo>
                    <a:lnTo>
                      <a:pt x="1325" y="1410"/>
                    </a:lnTo>
                    <a:lnTo>
                      <a:pt x="1245" y="1410"/>
                    </a:lnTo>
                    <a:lnTo>
                      <a:pt x="1050" y="1175"/>
                    </a:lnTo>
                    <a:lnTo>
                      <a:pt x="1160" y="945"/>
                    </a:lnTo>
                    <a:lnTo>
                      <a:pt x="1050" y="825"/>
                    </a:lnTo>
                    <a:lnTo>
                      <a:pt x="995" y="705"/>
                    </a:lnTo>
                    <a:lnTo>
                      <a:pt x="795" y="450"/>
                    </a:lnTo>
                    <a:lnTo>
                      <a:pt x="720" y="480"/>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29" name="Freeform 14">
                <a:extLst>
                  <a:ext uri="{FF2B5EF4-FFF2-40B4-BE49-F238E27FC236}">
                    <a16:creationId xmlns:a16="http://schemas.microsoft.com/office/drawing/2014/main" id="{91ABD60F-FD89-15F3-25BA-E7D1DEC391B3}"/>
                  </a:ext>
                </a:extLst>
              </p:cNvPr>
              <p:cNvSpPr>
                <a:spLocks/>
              </p:cNvSpPr>
              <p:nvPr/>
            </p:nvSpPr>
            <p:spPr bwMode="auto">
              <a:xfrm>
                <a:off x="3943751" y="2309918"/>
                <a:ext cx="223838" cy="249237"/>
              </a:xfrm>
              <a:custGeom>
                <a:avLst/>
                <a:gdLst>
                  <a:gd name="T0" fmla="*/ 53 w 125"/>
                  <a:gd name="T1" fmla="*/ 128 h 139"/>
                  <a:gd name="T2" fmla="*/ 14 w 125"/>
                  <a:gd name="T3" fmla="*/ 79 h 139"/>
                  <a:gd name="T4" fmla="*/ 0 w 125"/>
                  <a:gd name="T5" fmla="*/ 58 h 139"/>
                  <a:gd name="T6" fmla="*/ 7 w 125"/>
                  <a:gd name="T7" fmla="*/ 37 h 139"/>
                  <a:gd name="T8" fmla="*/ 33 w 125"/>
                  <a:gd name="T9" fmla="*/ 61 h 139"/>
                  <a:gd name="T10" fmla="*/ 54 w 125"/>
                  <a:gd name="T11" fmla="*/ 36 h 139"/>
                  <a:gd name="T12" fmla="*/ 36 w 125"/>
                  <a:gd name="T13" fmla="*/ 22 h 139"/>
                  <a:gd name="T14" fmla="*/ 54 w 125"/>
                  <a:gd name="T15" fmla="*/ 1 h 139"/>
                  <a:gd name="T16" fmla="*/ 80 w 125"/>
                  <a:gd name="T17" fmla="*/ 7 h 139"/>
                  <a:gd name="T18" fmla="*/ 107 w 125"/>
                  <a:gd name="T19" fmla="*/ 0 h 139"/>
                  <a:gd name="T20" fmla="*/ 125 w 125"/>
                  <a:gd name="T21" fmla="*/ 18 h 139"/>
                  <a:gd name="T22" fmla="*/ 93 w 125"/>
                  <a:gd name="T23" fmla="*/ 45 h 139"/>
                  <a:gd name="T24" fmla="*/ 120 w 125"/>
                  <a:gd name="T25" fmla="*/ 72 h 139"/>
                  <a:gd name="T26" fmla="*/ 120 w 125"/>
                  <a:gd name="T27" fmla="*/ 90 h 139"/>
                  <a:gd name="T28" fmla="*/ 113 w 125"/>
                  <a:gd name="T29" fmla="*/ 115 h 139"/>
                  <a:gd name="T30" fmla="*/ 96 w 125"/>
                  <a:gd name="T31" fmla="*/ 120 h 139"/>
                  <a:gd name="T32" fmla="*/ 75 w 125"/>
                  <a:gd name="T33" fmla="*/ 114 h 139"/>
                  <a:gd name="T34" fmla="*/ 65 w 125"/>
                  <a:gd name="T35" fmla="*/ 139 h 139"/>
                  <a:gd name="T36" fmla="*/ 53 w 125"/>
                  <a:gd name="T37" fmla="*/ 12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 h="139">
                    <a:moveTo>
                      <a:pt x="53" y="128"/>
                    </a:moveTo>
                    <a:lnTo>
                      <a:pt x="14" y="79"/>
                    </a:lnTo>
                    <a:lnTo>
                      <a:pt x="0" y="58"/>
                    </a:lnTo>
                    <a:lnTo>
                      <a:pt x="7" y="37"/>
                    </a:lnTo>
                    <a:lnTo>
                      <a:pt x="33" y="61"/>
                    </a:lnTo>
                    <a:lnTo>
                      <a:pt x="54" y="36"/>
                    </a:lnTo>
                    <a:lnTo>
                      <a:pt x="36" y="22"/>
                    </a:lnTo>
                    <a:lnTo>
                      <a:pt x="54" y="1"/>
                    </a:lnTo>
                    <a:lnTo>
                      <a:pt x="80" y="7"/>
                    </a:lnTo>
                    <a:lnTo>
                      <a:pt x="107" y="0"/>
                    </a:lnTo>
                    <a:lnTo>
                      <a:pt x="125" y="18"/>
                    </a:lnTo>
                    <a:lnTo>
                      <a:pt x="93" y="45"/>
                    </a:lnTo>
                    <a:lnTo>
                      <a:pt x="120" y="72"/>
                    </a:lnTo>
                    <a:lnTo>
                      <a:pt x="120" y="90"/>
                    </a:lnTo>
                    <a:lnTo>
                      <a:pt x="113" y="115"/>
                    </a:lnTo>
                    <a:lnTo>
                      <a:pt x="96" y="120"/>
                    </a:lnTo>
                    <a:lnTo>
                      <a:pt x="75" y="114"/>
                    </a:lnTo>
                    <a:lnTo>
                      <a:pt x="65" y="139"/>
                    </a:lnTo>
                    <a:lnTo>
                      <a:pt x="53" y="128"/>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30" name="Freeform 15">
                <a:extLst>
                  <a:ext uri="{FF2B5EF4-FFF2-40B4-BE49-F238E27FC236}">
                    <a16:creationId xmlns:a16="http://schemas.microsoft.com/office/drawing/2014/main" id="{FF09D034-DC5A-F6C6-56C1-F37DF810B3EE}"/>
                  </a:ext>
                </a:extLst>
              </p:cNvPr>
              <p:cNvSpPr>
                <a:spLocks/>
              </p:cNvSpPr>
              <p:nvPr/>
            </p:nvSpPr>
            <p:spPr bwMode="auto">
              <a:xfrm>
                <a:off x="4039001" y="1806680"/>
                <a:ext cx="146050" cy="152400"/>
              </a:xfrm>
              <a:custGeom>
                <a:avLst/>
                <a:gdLst>
                  <a:gd name="T0" fmla="*/ 81 w 81"/>
                  <a:gd name="T1" fmla="*/ 82 h 85"/>
                  <a:gd name="T2" fmla="*/ 60 w 81"/>
                  <a:gd name="T3" fmla="*/ 85 h 85"/>
                  <a:gd name="T4" fmla="*/ 46 w 81"/>
                  <a:gd name="T5" fmla="*/ 61 h 85"/>
                  <a:gd name="T6" fmla="*/ 22 w 81"/>
                  <a:gd name="T7" fmla="*/ 53 h 85"/>
                  <a:gd name="T8" fmla="*/ 0 w 81"/>
                  <a:gd name="T9" fmla="*/ 45 h 85"/>
                  <a:gd name="T10" fmla="*/ 24 w 81"/>
                  <a:gd name="T11" fmla="*/ 32 h 85"/>
                  <a:gd name="T12" fmla="*/ 10 w 81"/>
                  <a:gd name="T13" fmla="*/ 23 h 85"/>
                  <a:gd name="T14" fmla="*/ 0 w 81"/>
                  <a:gd name="T15" fmla="*/ 0 h 85"/>
                  <a:gd name="T16" fmla="*/ 33 w 81"/>
                  <a:gd name="T17" fmla="*/ 5 h 85"/>
                  <a:gd name="T18" fmla="*/ 40 w 81"/>
                  <a:gd name="T19" fmla="*/ 22 h 85"/>
                  <a:gd name="T20" fmla="*/ 58 w 81"/>
                  <a:gd name="T21" fmla="*/ 29 h 85"/>
                  <a:gd name="T22" fmla="*/ 70 w 81"/>
                  <a:gd name="T23" fmla="*/ 43 h 85"/>
                  <a:gd name="T24" fmla="*/ 69 w 81"/>
                  <a:gd name="T25" fmla="*/ 65 h 85"/>
                  <a:gd name="T26" fmla="*/ 81 w 81"/>
                  <a:gd name="T27" fmla="*/ 8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 h="85">
                    <a:moveTo>
                      <a:pt x="81" y="82"/>
                    </a:moveTo>
                    <a:lnTo>
                      <a:pt x="60" y="85"/>
                    </a:lnTo>
                    <a:lnTo>
                      <a:pt x="46" y="61"/>
                    </a:lnTo>
                    <a:lnTo>
                      <a:pt x="22" y="53"/>
                    </a:lnTo>
                    <a:lnTo>
                      <a:pt x="0" y="45"/>
                    </a:lnTo>
                    <a:lnTo>
                      <a:pt x="24" y="32"/>
                    </a:lnTo>
                    <a:lnTo>
                      <a:pt x="10" y="23"/>
                    </a:lnTo>
                    <a:lnTo>
                      <a:pt x="0" y="0"/>
                    </a:lnTo>
                    <a:lnTo>
                      <a:pt x="33" y="5"/>
                    </a:lnTo>
                    <a:lnTo>
                      <a:pt x="40" y="22"/>
                    </a:lnTo>
                    <a:lnTo>
                      <a:pt x="58" y="29"/>
                    </a:lnTo>
                    <a:lnTo>
                      <a:pt x="70" y="43"/>
                    </a:lnTo>
                    <a:lnTo>
                      <a:pt x="69" y="65"/>
                    </a:lnTo>
                    <a:lnTo>
                      <a:pt x="81" y="82"/>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31" name="Freeform 29">
                <a:extLst>
                  <a:ext uri="{FF2B5EF4-FFF2-40B4-BE49-F238E27FC236}">
                    <a16:creationId xmlns:a16="http://schemas.microsoft.com/office/drawing/2014/main" id="{646942E8-6ED5-3C73-FBDA-6F8CF55E5A6A}"/>
                  </a:ext>
                </a:extLst>
              </p:cNvPr>
              <p:cNvSpPr>
                <a:spLocks/>
              </p:cNvSpPr>
              <p:nvPr/>
            </p:nvSpPr>
            <p:spPr bwMode="auto">
              <a:xfrm>
                <a:off x="3319864" y="2332143"/>
                <a:ext cx="625475" cy="450850"/>
              </a:xfrm>
              <a:custGeom>
                <a:avLst/>
                <a:gdLst>
                  <a:gd name="T0" fmla="*/ 880 w 1969"/>
                  <a:gd name="T1" fmla="*/ 935 h 1416"/>
                  <a:gd name="T2" fmla="*/ 546 w 1969"/>
                  <a:gd name="T3" fmla="*/ 899 h 1416"/>
                  <a:gd name="T4" fmla="*/ 516 w 1969"/>
                  <a:gd name="T5" fmla="*/ 844 h 1416"/>
                  <a:gd name="T6" fmla="*/ 0 w 1969"/>
                  <a:gd name="T7" fmla="*/ 757 h 1416"/>
                  <a:gd name="T8" fmla="*/ 49 w 1969"/>
                  <a:gd name="T9" fmla="*/ 935 h 1416"/>
                  <a:gd name="T10" fmla="*/ 228 w 1969"/>
                  <a:gd name="T11" fmla="*/ 987 h 1416"/>
                  <a:gd name="T12" fmla="*/ 341 w 1969"/>
                  <a:gd name="T13" fmla="*/ 1053 h 1416"/>
                  <a:gd name="T14" fmla="*/ 277 w 1969"/>
                  <a:gd name="T15" fmla="*/ 1156 h 1416"/>
                  <a:gd name="T16" fmla="*/ 603 w 1969"/>
                  <a:gd name="T17" fmla="*/ 1304 h 1416"/>
                  <a:gd name="T18" fmla="*/ 690 w 1969"/>
                  <a:gd name="T19" fmla="*/ 1301 h 1416"/>
                  <a:gd name="T20" fmla="*/ 986 w 1969"/>
                  <a:gd name="T21" fmla="*/ 1280 h 1416"/>
                  <a:gd name="T22" fmla="*/ 1157 w 1969"/>
                  <a:gd name="T23" fmla="*/ 1235 h 1416"/>
                  <a:gd name="T24" fmla="*/ 1256 w 1969"/>
                  <a:gd name="T25" fmla="*/ 1198 h 1416"/>
                  <a:gd name="T26" fmla="*/ 1328 w 1969"/>
                  <a:gd name="T27" fmla="*/ 1286 h 1416"/>
                  <a:gd name="T28" fmla="*/ 1370 w 1969"/>
                  <a:gd name="T29" fmla="*/ 1359 h 1416"/>
                  <a:gd name="T30" fmla="*/ 1563 w 1969"/>
                  <a:gd name="T31" fmla="*/ 1416 h 1416"/>
                  <a:gd name="T32" fmla="*/ 1768 w 1969"/>
                  <a:gd name="T33" fmla="*/ 1386 h 1416"/>
                  <a:gd name="T34" fmla="*/ 1794 w 1969"/>
                  <a:gd name="T35" fmla="*/ 1322 h 1416"/>
                  <a:gd name="T36" fmla="*/ 1745 w 1969"/>
                  <a:gd name="T37" fmla="*/ 1265 h 1416"/>
                  <a:gd name="T38" fmla="*/ 1677 w 1969"/>
                  <a:gd name="T39" fmla="*/ 1265 h 1416"/>
                  <a:gd name="T40" fmla="*/ 1692 w 1969"/>
                  <a:gd name="T41" fmla="*/ 1210 h 1416"/>
                  <a:gd name="T42" fmla="*/ 1779 w 1969"/>
                  <a:gd name="T43" fmla="*/ 1165 h 1416"/>
                  <a:gd name="T44" fmla="*/ 1836 w 1969"/>
                  <a:gd name="T45" fmla="*/ 1186 h 1416"/>
                  <a:gd name="T46" fmla="*/ 1916 w 1969"/>
                  <a:gd name="T47" fmla="*/ 1183 h 1416"/>
                  <a:gd name="T48" fmla="*/ 1969 w 1969"/>
                  <a:gd name="T49" fmla="*/ 1195 h 1416"/>
                  <a:gd name="T50" fmla="*/ 1886 w 1969"/>
                  <a:gd name="T51" fmla="*/ 1053 h 1416"/>
                  <a:gd name="T52" fmla="*/ 1700 w 1969"/>
                  <a:gd name="T53" fmla="*/ 932 h 1416"/>
                  <a:gd name="T54" fmla="*/ 1628 w 1969"/>
                  <a:gd name="T55" fmla="*/ 799 h 1416"/>
                  <a:gd name="T56" fmla="*/ 1628 w 1969"/>
                  <a:gd name="T57" fmla="*/ 717 h 1416"/>
                  <a:gd name="T58" fmla="*/ 1717 w 1969"/>
                  <a:gd name="T59" fmla="*/ 583 h 1416"/>
                  <a:gd name="T60" fmla="*/ 1684 w 1969"/>
                  <a:gd name="T61" fmla="*/ 423 h 1416"/>
                  <a:gd name="T62" fmla="*/ 1669 w 1969"/>
                  <a:gd name="T63" fmla="*/ 201 h 1416"/>
                  <a:gd name="T64" fmla="*/ 1621 w 1969"/>
                  <a:gd name="T65" fmla="*/ 96 h 1416"/>
                  <a:gd name="T66" fmla="*/ 1486 w 1969"/>
                  <a:gd name="T67" fmla="*/ 0 h 1416"/>
                  <a:gd name="T68" fmla="*/ 1401 w 1969"/>
                  <a:gd name="T69" fmla="*/ 46 h 1416"/>
                  <a:gd name="T70" fmla="*/ 1354 w 1969"/>
                  <a:gd name="T71" fmla="*/ 264 h 1416"/>
                  <a:gd name="T72" fmla="*/ 1339 w 1969"/>
                  <a:gd name="T73" fmla="*/ 424 h 1416"/>
                  <a:gd name="T74" fmla="*/ 1271 w 1969"/>
                  <a:gd name="T75" fmla="*/ 524 h 1416"/>
                  <a:gd name="T76" fmla="*/ 1239 w 1969"/>
                  <a:gd name="T77" fmla="*/ 408 h 1416"/>
                  <a:gd name="T78" fmla="*/ 1191 w 1969"/>
                  <a:gd name="T79" fmla="*/ 64 h 1416"/>
                  <a:gd name="T80" fmla="*/ 1021 w 1969"/>
                  <a:gd name="T81" fmla="*/ 533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9" h="1416">
                    <a:moveTo>
                      <a:pt x="1021" y="533"/>
                    </a:moveTo>
                    <a:lnTo>
                      <a:pt x="880" y="935"/>
                    </a:lnTo>
                    <a:lnTo>
                      <a:pt x="584" y="869"/>
                    </a:lnTo>
                    <a:lnTo>
                      <a:pt x="546" y="899"/>
                    </a:lnTo>
                    <a:lnTo>
                      <a:pt x="512" y="902"/>
                    </a:lnTo>
                    <a:lnTo>
                      <a:pt x="516" y="844"/>
                    </a:lnTo>
                    <a:lnTo>
                      <a:pt x="46" y="702"/>
                    </a:lnTo>
                    <a:lnTo>
                      <a:pt x="0" y="757"/>
                    </a:lnTo>
                    <a:lnTo>
                      <a:pt x="23" y="878"/>
                    </a:lnTo>
                    <a:lnTo>
                      <a:pt x="49" y="935"/>
                    </a:lnTo>
                    <a:lnTo>
                      <a:pt x="144" y="971"/>
                    </a:lnTo>
                    <a:lnTo>
                      <a:pt x="228" y="987"/>
                    </a:lnTo>
                    <a:lnTo>
                      <a:pt x="296" y="1014"/>
                    </a:lnTo>
                    <a:lnTo>
                      <a:pt x="341" y="1053"/>
                    </a:lnTo>
                    <a:lnTo>
                      <a:pt x="315" y="1117"/>
                    </a:lnTo>
                    <a:lnTo>
                      <a:pt x="277" y="1156"/>
                    </a:lnTo>
                    <a:lnTo>
                      <a:pt x="326" y="1247"/>
                    </a:lnTo>
                    <a:lnTo>
                      <a:pt x="603" y="1304"/>
                    </a:lnTo>
                    <a:lnTo>
                      <a:pt x="649" y="1280"/>
                    </a:lnTo>
                    <a:lnTo>
                      <a:pt x="690" y="1301"/>
                    </a:lnTo>
                    <a:lnTo>
                      <a:pt x="850" y="1322"/>
                    </a:lnTo>
                    <a:lnTo>
                      <a:pt x="986" y="1280"/>
                    </a:lnTo>
                    <a:lnTo>
                      <a:pt x="1077" y="1286"/>
                    </a:lnTo>
                    <a:lnTo>
                      <a:pt x="1157" y="1235"/>
                    </a:lnTo>
                    <a:lnTo>
                      <a:pt x="1199" y="1174"/>
                    </a:lnTo>
                    <a:lnTo>
                      <a:pt x="1256" y="1198"/>
                    </a:lnTo>
                    <a:lnTo>
                      <a:pt x="1260" y="1259"/>
                    </a:lnTo>
                    <a:lnTo>
                      <a:pt x="1328" y="1286"/>
                    </a:lnTo>
                    <a:lnTo>
                      <a:pt x="1389" y="1316"/>
                    </a:lnTo>
                    <a:lnTo>
                      <a:pt x="1370" y="1359"/>
                    </a:lnTo>
                    <a:lnTo>
                      <a:pt x="1434" y="1386"/>
                    </a:lnTo>
                    <a:lnTo>
                      <a:pt x="1563" y="1416"/>
                    </a:lnTo>
                    <a:lnTo>
                      <a:pt x="1658" y="1416"/>
                    </a:lnTo>
                    <a:lnTo>
                      <a:pt x="1768" y="1386"/>
                    </a:lnTo>
                    <a:lnTo>
                      <a:pt x="1821" y="1349"/>
                    </a:lnTo>
                    <a:lnTo>
                      <a:pt x="1794" y="1322"/>
                    </a:lnTo>
                    <a:lnTo>
                      <a:pt x="1798" y="1250"/>
                    </a:lnTo>
                    <a:lnTo>
                      <a:pt x="1745" y="1265"/>
                    </a:lnTo>
                    <a:lnTo>
                      <a:pt x="1650" y="1322"/>
                    </a:lnTo>
                    <a:lnTo>
                      <a:pt x="1677" y="1265"/>
                    </a:lnTo>
                    <a:lnTo>
                      <a:pt x="1643" y="1195"/>
                    </a:lnTo>
                    <a:lnTo>
                      <a:pt x="1692" y="1210"/>
                    </a:lnTo>
                    <a:lnTo>
                      <a:pt x="1749" y="1222"/>
                    </a:lnTo>
                    <a:lnTo>
                      <a:pt x="1779" y="1165"/>
                    </a:lnTo>
                    <a:lnTo>
                      <a:pt x="1836" y="1137"/>
                    </a:lnTo>
                    <a:lnTo>
                      <a:pt x="1836" y="1186"/>
                    </a:lnTo>
                    <a:lnTo>
                      <a:pt x="1870" y="1198"/>
                    </a:lnTo>
                    <a:lnTo>
                      <a:pt x="1916" y="1183"/>
                    </a:lnTo>
                    <a:lnTo>
                      <a:pt x="1923" y="1210"/>
                    </a:lnTo>
                    <a:lnTo>
                      <a:pt x="1969" y="1195"/>
                    </a:lnTo>
                    <a:lnTo>
                      <a:pt x="1969" y="1108"/>
                    </a:lnTo>
                    <a:lnTo>
                      <a:pt x="1886" y="1053"/>
                    </a:lnTo>
                    <a:lnTo>
                      <a:pt x="1836" y="1003"/>
                    </a:lnTo>
                    <a:lnTo>
                      <a:pt x="1700" y="932"/>
                    </a:lnTo>
                    <a:lnTo>
                      <a:pt x="1639" y="872"/>
                    </a:lnTo>
                    <a:lnTo>
                      <a:pt x="1628" y="799"/>
                    </a:lnTo>
                    <a:lnTo>
                      <a:pt x="1601" y="760"/>
                    </a:lnTo>
                    <a:lnTo>
                      <a:pt x="1628" y="717"/>
                    </a:lnTo>
                    <a:lnTo>
                      <a:pt x="1649" y="656"/>
                    </a:lnTo>
                    <a:lnTo>
                      <a:pt x="1717" y="583"/>
                    </a:lnTo>
                    <a:lnTo>
                      <a:pt x="1687" y="505"/>
                    </a:lnTo>
                    <a:lnTo>
                      <a:pt x="1684" y="423"/>
                    </a:lnTo>
                    <a:lnTo>
                      <a:pt x="1681" y="288"/>
                    </a:lnTo>
                    <a:lnTo>
                      <a:pt x="1669" y="201"/>
                    </a:lnTo>
                    <a:lnTo>
                      <a:pt x="1685" y="151"/>
                    </a:lnTo>
                    <a:lnTo>
                      <a:pt x="1621" y="96"/>
                    </a:lnTo>
                    <a:lnTo>
                      <a:pt x="1553" y="45"/>
                    </a:lnTo>
                    <a:lnTo>
                      <a:pt x="1486" y="0"/>
                    </a:lnTo>
                    <a:lnTo>
                      <a:pt x="1453" y="55"/>
                    </a:lnTo>
                    <a:lnTo>
                      <a:pt x="1401" y="46"/>
                    </a:lnTo>
                    <a:lnTo>
                      <a:pt x="1370" y="110"/>
                    </a:lnTo>
                    <a:lnTo>
                      <a:pt x="1354" y="264"/>
                    </a:lnTo>
                    <a:lnTo>
                      <a:pt x="1332" y="345"/>
                    </a:lnTo>
                    <a:lnTo>
                      <a:pt x="1339" y="424"/>
                    </a:lnTo>
                    <a:lnTo>
                      <a:pt x="1332" y="497"/>
                    </a:lnTo>
                    <a:lnTo>
                      <a:pt x="1271" y="524"/>
                    </a:lnTo>
                    <a:lnTo>
                      <a:pt x="1241" y="469"/>
                    </a:lnTo>
                    <a:lnTo>
                      <a:pt x="1239" y="408"/>
                    </a:lnTo>
                    <a:lnTo>
                      <a:pt x="1258" y="170"/>
                    </a:lnTo>
                    <a:lnTo>
                      <a:pt x="1191" y="64"/>
                    </a:lnTo>
                    <a:lnTo>
                      <a:pt x="1134" y="209"/>
                    </a:lnTo>
                    <a:lnTo>
                      <a:pt x="1021" y="533"/>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32" name="Freeform 30">
                <a:extLst>
                  <a:ext uri="{FF2B5EF4-FFF2-40B4-BE49-F238E27FC236}">
                    <a16:creationId xmlns:a16="http://schemas.microsoft.com/office/drawing/2014/main" id="{F0C2BD60-223C-C9F4-C3C1-270B386D2113}"/>
                  </a:ext>
                </a:extLst>
              </p:cNvPr>
              <p:cNvSpPr>
                <a:spLocks/>
              </p:cNvSpPr>
              <p:nvPr/>
            </p:nvSpPr>
            <p:spPr bwMode="auto">
              <a:xfrm>
                <a:off x="3794526" y="2000355"/>
                <a:ext cx="158750" cy="188913"/>
              </a:xfrm>
              <a:custGeom>
                <a:avLst/>
                <a:gdLst>
                  <a:gd name="T0" fmla="*/ 672 w 1051"/>
                  <a:gd name="T1" fmla="*/ 1551 h 1575"/>
                  <a:gd name="T2" fmla="*/ 547 w 1051"/>
                  <a:gd name="T3" fmla="*/ 1575 h 1575"/>
                  <a:gd name="T4" fmla="*/ 466 w 1051"/>
                  <a:gd name="T5" fmla="*/ 1488 h 1575"/>
                  <a:gd name="T6" fmla="*/ 370 w 1051"/>
                  <a:gd name="T7" fmla="*/ 1498 h 1575"/>
                  <a:gd name="T8" fmla="*/ 283 w 1051"/>
                  <a:gd name="T9" fmla="*/ 1407 h 1575"/>
                  <a:gd name="T10" fmla="*/ 144 w 1051"/>
                  <a:gd name="T11" fmla="*/ 1474 h 1575"/>
                  <a:gd name="T12" fmla="*/ 0 w 1051"/>
                  <a:gd name="T13" fmla="*/ 1462 h 1575"/>
                  <a:gd name="T14" fmla="*/ 120 w 1051"/>
                  <a:gd name="T15" fmla="*/ 967 h 1575"/>
                  <a:gd name="T16" fmla="*/ 211 w 1051"/>
                  <a:gd name="T17" fmla="*/ 980 h 1575"/>
                  <a:gd name="T18" fmla="*/ 278 w 1051"/>
                  <a:gd name="T19" fmla="*/ 1023 h 1575"/>
                  <a:gd name="T20" fmla="*/ 346 w 1051"/>
                  <a:gd name="T21" fmla="*/ 1071 h 1575"/>
                  <a:gd name="T22" fmla="*/ 384 w 1051"/>
                  <a:gd name="T23" fmla="*/ 980 h 1575"/>
                  <a:gd name="T24" fmla="*/ 350 w 1051"/>
                  <a:gd name="T25" fmla="*/ 845 h 1575"/>
                  <a:gd name="T26" fmla="*/ 249 w 1051"/>
                  <a:gd name="T27" fmla="*/ 766 h 1575"/>
                  <a:gd name="T28" fmla="*/ 475 w 1051"/>
                  <a:gd name="T29" fmla="*/ 0 h 1575"/>
                  <a:gd name="T30" fmla="*/ 600 w 1051"/>
                  <a:gd name="T31" fmla="*/ 87 h 1575"/>
                  <a:gd name="T32" fmla="*/ 682 w 1051"/>
                  <a:gd name="T33" fmla="*/ 178 h 1575"/>
                  <a:gd name="T34" fmla="*/ 605 w 1051"/>
                  <a:gd name="T35" fmla="*/ 260 h 1575"/>
                  <a:gd name="T36" fmla="*/ 595 w 1051"/>
                  <a:gd name="T37" fmla="*/ 404 h 1575"/>
                  <a:gd name="T38" fmla="*/ 662 w 1051"/>
                  <a:gd name="T39" fmla="*/ 524 h 1575"/>
                  <a:gd name="T40" fmla="*/ 586 w 1051"/>
                  <a:gd name="T41" fmla="*/ 615 h 1575"/>
                  <a:gd name="T42" fmla="*/ 595 w 1051"/>
                  <a:gd name="T43" fmla="*/ 687 h 1575"/>
                  <a:gd name="T44" fmla="*/ 658 w 1051"/>
                  <a:gd name="T45" fmla="*/ 749 h 1575"/>
                  <a:gd name="T46" fmla="*/ 624 w 1051"/>
                  <a:gd name="T47" fmla="*/ 826 h 1575"/>
                  <a:gd name="T48" fmla="*/ 648 w 1051"/>
                  <a:gd name="T49" fmla="*/ 845 h 1575"/>
                  <a:gd name="T50" fmla="*/ 734 w 1051"/>
                  <a:gd name="T51" fmla="*/ 831 h 1575"/>
                  <a:gd name="T52" fmla="*/ 763 w 1051"/>
                  <a:gd name="T53" fmla="*/ 984 h 1575"/>
                  <a:gd name="T54" fmla="*/ 802 w 1051"/>
                  <a:gd name="T55" fmla="*/ 821 h 1575"/>
                  <a:gd name="T56" fmla="*/ 878 w 1051"/>
                  <a:gd name="T57" fmla="*/ 783 h 1575"/>
                  <a:gd name="T58" fmla="*/ 994 w 1051"/>
                  <a:gd name="T59" fmla="*/ 812 h 1575"/>
                  <a:gd name="T60" fmla="*/ 1046 w 1051"/>
                  <a:gd name="T61" fmla="*/ 922 h 1575"/>
                  <a:gd name="T62" fmla="*/ 1051 w 1051"/>
                  <a:gd name="T63" fmla="*/ 1066 h 1575"/>
                  <a:gd name="T64" fmla="*/ 984 w 1051"/>
                  <a:gd name="T65" fmla="*/ 1176 h 1575"/>
                  <a:gd name="T66" fmla="*/ 931 w 1051"/>
                  <a:gd name="T67" fmla="*/ 1253 h 1575"/>
                  <a:gd name="T68" fmla="*/ 907 w 1051"/>
                  <a:gd name="T69" fmla="*/ 1378 h 1575"/>
                  <a:gd name="T70" fmla="*/ 854 w 1051"/>
                  <a:gd name="T71" fmla="*/ 1455 h 1575"/>
                  <a:gd name="T72" fmla="*/ 778 w 1051"/>
                  <a:gd name="T73" fmla="*/ 1532 h 1575"/>
                  <a:gd name="T74" fmla="*/ 672 w 1051"/>
                  <a:gd name="T75" fmla="*/ 1551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1" h="1575">
                    <a:moveTo>
                      <a:pt x="672" y="1551"/>
                    </a:moveTo>
                    <a:lnTo>
                      <a:pt x="547" y="1575"/>
                    </a:lnTo>
                    <a:lnTo>
                      <a:pt x="466" y="1488"/>
                    </a:lnTo>
                    <a:lnTo>
                      <a:pt x="370" y="1498"/>
                    </a:lnTo>
                    <a:lnTo>
                      <a:pt x="283" y="1407"/>
                    </a:lnTo>
                    <a:lnTo>
                      <a:pt x="144" y="1474"/>
                    </a:lnTo>
                    <a:lnTo>
                      <a:pt x="0" y="1462"/>
                    </a:lnTo>
                    <a:lnTo>
                      <a:pt x="120" y="967"/>
                    </a:lnTo>
                    <a:lnTo>
                      <a:pt x="211" y="980"/>
                    </a:lnTo>
                    <a:lnTo>
                      <a:pt x="278" y="1023"/>
                    </a:lnTo>
                    <a:lnTo>
                      <a:pt x="346" y="1071"/>
                    </a:lnTo>
                    <a:lnTo>
                      <a:pt x="384" y="980"/>
                    </a:lnTo>
                    <a:lnTo>
                      <a:pt x="350" y="845"/>
                    </a:lnTo>
                    <a:lnTo>
                      <a:pt x="249" y="766"/>
                    </a:lnTo>
                    <a:lnTo>
                      <a:pt x="475" y="0"/>
                    </a:lnTo>
                    <a:lnTo>
                      <a:pt x="600" y="87"/>
                    </a:lnTo>
                    <a:lnTo>
                      <a:pt x="682" y="178"/>
                    </a:lnTo>
                    <a:lnTo>
                      <a:pt x="605" y="260"/>
                    </a:lnTo>
                    <a:lnTo>
                      <a:pt x="595" y="404"/>
                    </a:lnTo>
                    <a:lnTo>
                      <a:pt x="662" y="524"/>
                    </a:lnTo>
                    <a:lnTo>
                      <a:pt x="586" y="615"/>
                    </a:lnTo>
                    <a:lnTo>
                      <a:pt x="595" y="687"/>
                    </a:lnTo>
                    <a:lnTo>
                      <a:pt x="658" y="749"/>
                    </a:lnTo>
                    <a:lnTo>
                      <a:pt x="624" y="826"/>
                    </a:lnTo>
                    <a:lnTo>
                      <a:pt x="648" y="845"/>
                    </a:lnTo>
                    <a:lnTo>
                      <a:pt x="734" y="831"/>
                    </a:lnTo>
                    <a:lnTo>
                      <a:pt x="763" y="984"/>
                    </a:lnTo>
                    <a:lnTo>
                      <a:pt x="802" y="821"/>
                    </a:lnTo>
                    <a:lnTo>
                      <a:pt x="878" y="783"/>
                    </a:lnTo>
                    <a:lnTo>
                      <a:pt x="994" y="812"/>
                    </a:lnTo>
                    <a:lnTo>
                      <a:pt x="1046" y="922"/>
                    </a:lnTo>
                    <a:lnTo>
                      <a:pt x="1051" y="1066"/>
                    </a:lnTo>
                    <a:lnTo>
                      <a:pt x="984" y="1176"/>
                    </a:lnTo>
                    <a:lnTo>
                      <a:pt x="931" y="1253"/>
                    </a:lnTo>
                    <a:lnTo>
                      <a:pt x="907" y="1378"/>
                    </a:lnTo>
                    <a:lnTo>
                      <a:pt x="854" y="1455"/>
                    </a:lnTo>
                    <a:lnTo>
                      <a:pt x="778" y="1532"/>
                    </a:lnTo>
                    <a:lnTo>
                      <a:pt x="672" y="1551"/>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33" name="Freeform 36">
                <a:extLst>
                  <a:ext uri="{FF2B5EF4-FFF2-40B4-BE49-F238E27FC236}">
                    <a16:creationId xmlns:a16="http://schemas.microsoft.com/office/drawing/2014/main" id="{0889E409-627D-9380-BF01-C77DDF334339}"/>
                  </a:ext>
                </a:extLst>
              </p:cNvPr>
              <p:cNvSpPr>
                <a:spLocks/>
              </p:cNvSpPr>
              <p:nvPr/>
            </p:nvSpPr>
            <p:spPr bwMode="auto">
              <a:xfrm>
                <a:off x="3573864" y="2011468"/>
                <a:ext cx="69850" cy="47625"/>
              </a:xfrm>
              <a:custGeom>
                <a:avLst/>
                <a:gdLst>
                  <a:gd name="T0" fmla="*/ 288 w 464"/>
                  <a:gd name="T1" fmla="*/ 280 h 400"/>
                  <a:gd name="T2" fmla="*/ 136 w 464"/>
                  <a:gd name="T3" fmla="*/ 400 h 400"/>
                  <a:gd name="T4" fmla="*/ 0 w 464"/>
                  <a:gd name="T5" fmla="*/ 288 h 400"/>
                  <a:gd name="T6" fmla="*/ 96 w 464"/>
                  <a:gd name="T7" fmla="*/ 168 h 400"/>
                  <a:gd name="T8" fmla="*/ 304 w 464"/>
                  <a:gd name="T9" fmla="*/ 80 h 400"/>
                  <a:gd name="T10" fmla="*/ 432 w 464"/>
                  <a:gd name="T11" fmla="*/ 0 h 400"/>
                  <a:gd name="T12" fmla="*/ 464 w 464"/>
                  <a:gd name="T13" fmla="*/ 80 h 400"/>
                  <a:gd name="T14" fmla="*/ 368 w 464"/>
                  <a:gd name="T15" fmla="*/ 192 h 400"/>
                  <a:gd name="T16" fmla="*/ 288 w 464"/>
                  <a:gd name="T17" fmla="*/ 28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400">
                    <a:moveTo>
                      <a:pt x="288" y="280"/>
                    </a:moveTo>
                    <a:lnTo>
                      <a:pt x="136" y="400"/>
                    </a:lnTo>
                    <a:lnTo>
                      <a:pt x="0" y="288"/>
                    </a:lnTo>
                    <a:lnTo>
                      <a:pt x="96" y="168"/>
                    </a:lnTo>
                    <a:lnTo>
                      <a:pt x="304" y="80"/>
                    </a:lnTo>
                    <a:lnTo>
                      <a:pt x="432" y="0"/>
                    </a:lnTo>
                    <a:lnTo>
                      <a:pt x="464" y="80"/>
                    </a:lnTo>
                    <a:lnTo>
                      <a:pt x="368" y="192"/>
                    </a:lnTo>
                    <a:lnTo>
                      <a:pt x="288" y="280"/>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34" name="Freeform 37">
                <a:extLst>
                  <a:ext uri="{FF2B5EF4-FFF2-40B4-BE49-F238E27FC236}">
                    <a16:creationId xmlns:a16="http://schemas.microsoft.com/office/drawing/2014/main" id="{7321E3E9-3965-A49F-CDD6-22313738DFC4}"/>
                  </a:ext>
                </a:extLst>
              </p:cNvPr>
              <p:cNvSpPr>
                <a:spLocks/>
              </p:cNvSpPr>
              <p:nvPr/>
            </p:nvSpPr>
            <p:spPr bwMode="auto">
              <a:xfrm>
                <a:off x="3746901" y="1968605"/>
                <a:ext cx="33338" cy="15875"/>
              </a:xfrm>
              <a:custGeom>
                <a:avLst/>
                <a:gdLst>
                  <a:gd name="T0" fmla="*/ 230 w 230"/>
                  <a:gd name="T1" fmla="*/ 103 h 140"/>
                  <a:gd name="T2" fmla="*/ 171 w 230"/>
                  <a:gd name="T3" fmla="*/ 140 h 140"/>
                  <a:gd name="T4" fmla="*/ 62 w 230"/>
                  <a:gd name="T5" fmla="*/ 122 h 140"/>
                  <a:gd name="T6" fmla="*/ 0 w 230"/>
                  <a:gd name="T7" fmla="*/ 46 h 140"/>
                  <a:gd name="T8" fmla="*/ 33 w 230"/>
                  <a:gd name="T9" fmla="*/ 0 h 140"/>
                  <a:gd name="T10" fmla="*/ 96 w 230"/>
                  <a:gd name="T11" fmla="*/ 5 h 140"/>
                  <a:gd name="T12" fmla="*/ 135 w 230"/>
                  <a:gd name="T13" fmla="*/ 4 h 140"/>
                  <a:gd name="T14" fmla="*/ 191 w 230"/>
                  <a:gd name="T15" fmla="*/ 36 h 140"/>
                  <a:gd name="T16" fmla="*/ 230 w 230"/>
                  <a:gd name="T17" fmla="*/ 10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140">
                    <a:moveTo>
                      <a:pt x="230" y="103"/>
                    </a:moveTo>
                    <a:lnTo>
                      <a:pt x="171" y="140"/>
                    </a:lnTo>
                    <a:lnTo>
                      <a:pt x="62" y="122"/>
                    </a:lnTo>
                    <a:lnTo>
                      <a:pt x="0" y="46"/>
                    </a:lnTo>
                    <a:lnTo>
                      <a:pt x="33" y="0"/>
                    </a:lnTo>
                    <a:lnTo>
                      <a:pt x="96" y="5"/>
                    </a:lnTo>
                    <a:lnTo>
                      <a:pt x="135" y="4"/>
                    </a:lnTo>
                    <a:lnTo>
                      <a:pt x="191" y="36"/>
                    </a:lnTo>
                    <a:lnTo>
                      <a:pt x="230" y="103"/>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35" name="Freeform 38">
                <a:extLst>
                  <a:ext uri="{FF2B5EF4-FFF2-40B4-BE49-F238E27FC236}">
                    <a16:creationId xmlns:a16="http://schemas.microsoft.com/office/drawing/2014/main" id="{6AF09E20-D5A3-7184-E109-E2E8209A6FE6}"/>
                  </a:ext>
                </a:extLst>
              </p:cNvPr>
              <p:cNvSpPr>
                <a:spLocks/>
              </p:cNvSpPr>
              <p:nvPr/>
            </p:nvSpPr>
            <p:spPr bwMode="auto">
              <a:xfrm>
                <a:off x="3732614" y="1882880"/>
                <a:ext cx="28575" cy="25400"/>
              </a:xfrm>
              <a:custGeom>
                <a:avLst/>
                <a:gdLst>
                  <a:gd name="T0" fmla="*/ 177 w 191"/>
                  <a:gd name="T1" fmla="*/ 144 h 202"/>
                  <a:gd name="T2" fmla="*/ 171 w 191"/>
                  <a:gd name="T3" fmla="*/ 193 h 202"/>
                  <a:gd name="T4" fmla="*/ 105 w 191"/>
                  <a:gd name="T5" fmla="*/ 202 h 202"/>
                  <a:gd name="T6" fmla="*/ 62 w 191"/>
                  <a:gd name="T7" fmla="*/ 175 h 202"/>
                  <a:gd name="T8" fmla="*/ 0 w 191"/>
                  <a:gd name="T9" fmla="*/ 99 h 202"/>
                  <a:gd name="T10" fmla="*/ 7 w 191"/>
                  <a:gd name="T11" fmla="*/ 29 h 202"/>
                  <a:gd name="T12" fmla="*/ 67 w 191"/>
                  <a:gd name="T13" fmla="*/ 0 h 202"/>
                  <a:gd name="T14" fmla="*/ 125 w 191"/>
                  <a:gd name="T15" fmla="*/ 39 h 202"/>
                  <a:gd name="T16" fmla="*/ 191 w 191"/>
                  <a:gd name="T17" fmla="*/ 89 h 202"/>
                  <a:gd name="T18" fmla="*/ 177 w 191"/>
                  <a:gd name="T19" fmla="*/ 14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 h="202">
                    <a:moveTo>
                      <a:pt x="177" y="144"/>
                    </a:moveTo>
                    <a:lnTo>
                      <a:pt x="171" y="193"/>
                    </a:lnTo>
                    <a:lnTo>
                      <a:pt x="105" y="202"/>
                    </a:lnTo>
                    <a:lnTo>
                      <a:pt x="62" y="175"/>
                    </a:lnTo>
                    <a:lnTo>
                      <a:pt x="0" y="99"/>
                    </a:lnTo>
                    <a:lnTo>
                      <a:pt x="7" y="29"/>
                    </a:lnTo>
                    <a:lnTo>
                      <a:pt x="67" y="0"/>
                    </a:lnTo>
                    <a:lnTo>
                      <a:pt x="125" y="39"/>
                    </a:lnTo>
                    <a:lnTo>
                      <a:pt x="191" y="89"/>
                    </a:lnTo>
                    <a:lnTo>
                      <a:pt x="177" y="144"/>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36" name="Freeform 39">
                <a:extLst>
                  <a:ext uri="{FF2B5EF4-FFF2-40B4-BE49-F238E27FC236}">
                    <a16:creationId xmlns:a16="http://schemas.microsoft.com/office/drawing/2014/main" id="{AE428E20-2018-3D41-1E15-CA8E0DED0D5F}"/>
                  </a:ext>
                </a:extLst>
              </p:cNvPr>
              <p:cNvSpPr>
                <a:spLocks/>
              </p:cNvSpPr>
              <p:nvPr/>
            </p:nvSpPr>
            <p:spPr bwMode="auto">
              <a:xfrm>
                <a:off x="3824689" y="2292455"/>
                <a:ext cx="82550" cy="77788"/>
              </a:xfrm>
              <a:custGeom>
                <a:avLst/>
                <a:gdLst>
                  <a:gd name="T0" fmla="*/ 546 w 546"/>
                  <a:gd name="T1" fmla="*/ 252 h 654"/>
                  <a:gd name="T2" fmla="*/ 450 w 546"/>
                  <a:gd name="T3" fmla="*/ 438 h 654"/>
                  <a:gd name="T4" fmla="*/ 324 w 546"/>
                  <a:gd name="T5" fmla="*/ 528 h 654"/>
                  <a:gd name="T6" fmla="*/ 330 w 546"/>
                  <a:gd name="T7" fmla="*/ 594 h 654"/>
                  <a:gd name="T8" fmla="*/ 270 w 546"/>
                  <a:gd name="T9" fmla="*/ 654 h 654"/>
                  <a:gd name="T10" fmla="*/ 168 w 546"/>
                  <a:gd name="T11" fmla="*/ 606 h 654"/>
                  <a:gd name="T12" fmla="*/ 156 w 546"/>
                  <a:gd name="T13" fmla="*/ 510 h 654"/>
                  <a:gd name="T14" fmla="*/ 130 w 546"/>
                  <a:gd name="T15" fmla="*/ 336 h 654"/>
                  <a:gd name="T16" fmla="*/ 0 w 546"/>
                  <a:gd name="T17" fmla="*/ 174 h 654"/>
                  <a:gd name="T18" fmla="*/ 144 w 546"/>
                  <a:gd name="T19" fmla="*/ 0 h 654"/>
                  <a:gd name="T20" fmla="*/ 354 w 546"/>
                  <a:gd name="T21" fmla="*/ 90 h 654"/>
                  <a:gd name="T22" fmla="*/ 546 w 546"/>
                  <a:gd name="T23" fmla="*/ 252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6" h="654">
                    <a:moveTo>
                      <a:pt x="546" y="252"/>
                    </a:moveTo>
                    <a:lnTo>
                      <a:pt x="450" y="438"/>
                    </a:lnTo>
                    <a:lnTo>
                      <a:pt x="324" y="528"/>
                    </a:lnTo>
                    <a:lnTo>
                      <a:pt x="330" y="594"/>
                    </a:lnTo>
                    <a:lnTo>
                      <a:pt x="270" y="654"/>
                    </a:lnTo>
                    <a:lnTo>
                      <a:pt x="168" y="606"/>
                    </a:lnTo>
                    <a:lnTo>
                      <a:pt x="156" y="510"/>
                    </a:lnTo>
                    <a:lnTo>
                      <a:pt x="130" y="336"/>
                    </a:lnTo>
                    <a:lnTo>
                      <a:pt x="0" y="174"/>
                    </a:lnTo>
                    <a:lnTo>
                      <a:pt x="144" y="0"/>
                    </a:lnTo>
                    <a:lnTo>
                      <a:pt x="354" y="90"/>
                    </a:lnTo>
                    <a:lnTo>
                      <a:pt x="546" y="252"/>
                    </a:lnTo>
                    <a:close/>
                  </a:path>
                </a:pathLst>
              </a:custGeom>
              <a:grpFill/>
              <a:ln w="19050" cmpd="sng">
                <a:solidFill>
                  <a:schemeClr val="bg1"/>
                </a:solidFill>
                <a:prstDash val="solid"/>
                <a:round/>
                <a:headEnd/>
                <a:tailEnd/>
              </a:ln>
              <a:effectLst>
                <a:outerShdw dist="28398" dir="6993903" algn="ctr" rotWithShape="0">
                  <a:srgbClr val="B2B2B2">
                    <a:alpha val="50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grpSp>
        <p:sp>
          <p:nvSpPr>
            <p:cNvPr id="21" name="Freeform 26">
              <a:extLst>
                <a:ext uri="{FF2B5EF4-FFF2-40B4-BE49-F238E27FC236}">
                  <a16:creationId xmlns:a16="http://schemas.microsoft.com/office/drawing/2014/main" id="{9861F4D4-CB41-9DA7-A162-ACEA1AEBA36E}"/>
                </a:ext>
              </a:extLst>
            </p:cNvPr>
            <p:cNvSpPr>
              <a:spLocks/>
            </p:cNvSpPr>
            <p:nvPr/>
          </p:nvSpPr>
          <p:spPr bwMode="auto">
            <a:xfrm rot="21200661">
              <a:off x="4249831" y="2912523"/>
              <a:ext cx="1300003" cy="2493296"/>
            </a:xfrm>
            <a:custGeom>
              <a:avLst/>
              <a:gdLst>
                <a:gd name="T0" fmla="*/ 370 w 2556"/>
                <a:gd name="T1" fmla="*/ 2957 h 4892"/>
                <a:gd name="T2" fmla="*/ 430 w 2556"/>
                <a:gd name="T3" fmla="*/ 2907 h 4892"/>
                <a:gd name="T4" fmla="*/ 370 w 2556"/>
                <a:gd name="T5" fmla="*/ 2757 h 4892"/>
                <a:gd name="T6" fmla="*/ 425 w 2556"/>
                <a:gd name="T7" fmla="*/ 2507 h 4892"/>
                <a:gd name="T8" fmla="*/ 290 w 2556"/>
                <a:gd name="T9" fmla="*/ 2372 h 4892"/>
                <a:gd name="T10" fmla="*/ 380 w 2556"/>
                <a:gd name="T11" fmla="*/ 2052 h 4892"/>
                <a:gd name="T12" fmla="*/ 590 w 2556"/>
                <a:gd name="T13" fmla="*/ 1589 h 4892"/>
                <a:gd name="T14" fmla="*/ 641 w 2556"/>
                <a:gd name="T15" fmla="*/ 800 h 4892"/>
                <a:gd name="T16" fmla="*/ 386 w 2556"/>
                <a:gd name="T17" fmla="*/ 341 h 4892"/>
                <a:gd name="T18" fmla="*/ 380 w 2556"/>
                <a:gd name="T19" fmla="*/ 104 h 4892"/>
                <a:gd name="T20" fmla="*/ 680 w 2556"/>
                <a:gd name="T21" fmla="*/ 197 h 4892"/>
                <a:gd name="T22" fmla="*/ 2060 w 2556"/>
                <a:gd name="T23" fmla="*/ 1052 h 4892"/>
                <a:gd name="T24" fmla="*/ 1706 w 2556"/>
                <a:gd name="T25" fmla="*/ 3056 h 4892"/>
                <a:gd name="T26" fmla="*/ 1866 w 2556"/>
                <a:gd name="T27" fmla="*/ 3434 h 4892"/>
                <a:gd name="T28" fmla="*/ 2007 w 2556"/>
                <a:gd name="T29" fmla="*/ 3917 h 4892"/>
                <a:gd name="T30" fmla="*/ 2170 w 2556"/>
                <a:gd name="T31" fmla="*/ 4797 h 4892"/>
                <a:gd name="T32" fmla="*/ 665 w 2556"/>
                <a:gd name="T33" fmla="*/ 4267 h 4892"/>
                <a:gd name="T34" fmla="*/ 490 w 2556"/>
                <a:gd name="T35" fmla="*/ 4737 h 4892"/>
                <a:gd name="T36" fmla="*/ 371 w 2556"/>
                <a:gd name="T37" fmla="*/ 4691 h 4892"/>
                <a:gd name="T38" fmla="*/ 426 w 2556"/>
                <a:gd name="T39" fmla="*/ 4458 h 4892"/>
                <a:gd name="T40" fmla="*/ 255 w 2556"/>
                <a:gd name="T41" fmla="*/ 4242 h 4892"/>
                <a:gd name="T42" fmla="*/ 275 w 2556"/>
                <a:gd name="T43" fmla="*/ 4047 h 4892"/>
                <a:gd name="T44" fmla="*/ 155 w 2556"/>
                <a:gd name="T45" fmla="*/ 3857 h 4892"/>
                <a:gd name="T46" fmla="*/ 0 w 2556"/>
                <a:gd name="T47" fmla="*/ 3437 h 4892"/>
                <a:gd name="T48" fmla="*/ 285 w 2556"/>
                <a:gd name="T49" fmla="*/ 3642 h 4892"/>
                <a:gd name="T50" fmla="*/ 350 w 2556"/>
                <a:gd name="T51" fmla="*/ 3972 h 4892"/>
                <a:gd name="T52" fmla="*/ 470 w 2556"/>
                <a:gd name="T53" fmla="*/ 4332 h 4892"/>
                <a:gd name="T54" fmla="*/ 665 w 2556"/>
                <a:gd name="T55" fmla="*/ 4262 h 4892"/>
                <a:gd name="T56" fmla="*/ 540 w 2556"/>
                <a:gd name="T57" fmla="*/ 4047 h 4892"/>
                <a:gd name="T58" fmla="*/ 480 w 2556"/>
                <a:gd name="T59" fmla="*/ 3837 h 4892"/>
                <a:gd name="T60" fmla="*/ 445 w 2556"/>
                <a:gd name="T61" fmla="*/ 3672 h 4892"/>
                <a:gd name="T62" fmla="*/ 410 w 2556"/>
                <a:gd name="T63" fmla="*/ 3572 h 4892"/>
                <a:gd name="T64" fmla="*/ 350 w 2556"/>
                <a:gd name="T65" fmla="*/ 3422 h 4892"/>
                <a:gd name="T66" fmla="*/ 260 w 2556"/>
                <a:gd name="T67" fmla="*/ 3012 h 4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56" h="4892">
                  <a:moveTo>
                    <a:pt x="260" y="3012"/>
                  </a:moveTo>
                  <a:lnTo>
                    <a:pt x="370" y="2957"/>
                  </a:lnTo>
                  <a:lnTo>
                    <a:pt x="410" y="3072"/>
                  </a:lnTo>
                  <a:lnTo>
                    <a:pt x="430" y="2907"/>
                  </a:lnTo>
                  <a:lnTo>
                    <a:pt x="515" y="2822"/>
                  </a:lnTo>
                  <a:lnTo>
                    <a:pt x="370" y="2757"/>
                  </a:lnTo>
                  <a:lnTo>
                    <a:pt x="325" y="2592"/>
                  </a:lnTo>
                  <a:lnTo>
                    <a:pt x="425" y="2507"/>
                  </a:lnTo>
                  <a:lnTo>
                    <a:pt x="430" y="2337"/>
                  </a:lnTo>
                  <a:lnTo>
                    <a:pt x="290" y="2372"/>
                  </a:lnTo>
                  <a:lnTo>
                    <a:pt x="275" y="2252"/>
                  </a:lnTo>
                  <a:lnTo>
                    <a:pt x="380" y="2052"/>
                  </a:lnTo>
                  <a:lnTo>
                    <a:pt x="425" y="1832"/>
                  </a:lnTo>
                  <a:lnTo>
                    <a:pt x="590" y="1589"/>
                  </a:lnTo>
                  <a:lnTo>
                    <a:pt x="504" y="1325"/>
                  </a:lnTo>
                  <a:lnTo>
                    <a:pt x="641" y="800"/>
                  </a:lnTo>
                  <a:lnTo>
                    <a:pt x="648" y="297"/>
                  </a:lnTo>
                  <a:lnTo>
                    <a:pt x="386" y="341"/>
                  </a:lnTo>
                  <a:lnTo>
                    <a:pt x="341" y="257"/>
                  </a:lnTo>
                  <a:lnTo>
                    <a:pt x="380" y="104"/>
                  </a:lnTo>
                  <a:lnTo>
                    <a:pt x="444" y="0"/>
                  </a:lnTo>
                  <a:lnTo>
                    <a:pt x="680" y="197"/>
                  </a:lnTo>
                  <a:lnTo>
                    <a:pt x="1190" y="557"/>
                  </a:lnTo>
                  <a:lnTo>
                    <a:pt x="2060" y="1052"/>
                  </a:lnTo>
                  <a:lnTo>
                    <a:pt x="2556" y="1292"/>
                  </a:lnTo>
                  <a:lnTo>
                    <a:pt x="1706" y="3056"/>
                  </a:lnTo>
                  <a:lnTo>
                    <a:pt x="1715" y="3212"/>
                  </a:lnTo>
                  <a:lnTo>
                    <a:pt x="1866" y="3434"/>
                  </a:lnTo>
                  <a:lnTo>
                    <a:pt x="1836" y="3611"/>
                  </a:lnTo>
                  <a:lnTo>
                    <a:pt x="2007" y="3917"/>
                  </a:lnTo>
                  <a:lnTo>
                    <a:pt x="2210" y="4497"/>
                  </a:lnTo>
                  <a:lnTo>
                    <a:pt x="2170" y="4797"/>
                  </a:lnTo>
                  <a:lnTo>
                    <a:pt x="2095" y="4892"/>
                  </a:lnTo>
                  <a:lnTo>
                    <a:pt x="665" y="4267"/>
                  </a:lnTo>
                  <a:lnTo>
                    <a:pt x="578" y="4578"/>
                  </a:lnTo>
                  <a:lnTo>
                    <a:pt x="490" y="4737"/>
                  </a:lnTo>
                  <a:lnTo>
                    <a:pt x="368" y="4787"/>
                  </a:lnTo>
                  <a:lnTo>
                    <a:pt x="371" y="4691"/>
                  </a:lnTo>
                  <a:lnTo>
                    <a:pt x="488" y="4547"/>
                  </a:lnTo>
                  <a:lnTo>
                    <a:pt x="426" y="4458"/>
                  </a:lnTo>
                  <a:lnTo>
                    <a:pt x="320" y="4436"/>
                  </a:lnTo>
                  <a:lnTo>
                    <a:pt x="255" y="4242"/>
                  </a:lnTo>
                  <a:lnTo>
                    <a:pt x="215" y="4152"/>
                  </a:lnTo>
                  <a:lnTo>
                    <a:pt x="275" y="4047"/>
                  </a:lnTo>
                  <a:lnTo>
                    <a:pt x="135" y="4007"/>
                  </a:lnTo>
                  <a:lnTo>
                    <a:pt x="155" y="3857"/>
                  </a:lnTo>
                  <a:lnTo>
                    <a:pt x="20" y="3512"/>
                  </a:lnTo>
                  <a:lnTo>
                    <a:pt x="0" y="3437"/>
                  </a:lnTo>
                  <a:lnTo>
                    <a:pt x="95" y="3407"/>
                  </a:lnTo>
                  <a:lnTo>
                    <a:pt x="285" y="3642"/>
                  </a:lnTo>
                  <a:lnTo>
                    <a:pt x="330" y="3717"/>
                  </a:lnTo>
                  <a:lnTo>
                    <a:pt x="350" y="3972"/>
                  </a:lnTo>
                  <a:lnTo>
                    <a:pt x="440" y="4107"/>
                  </a:lnTo>
                  <a:lnTo>
                    <a:pt x="470" y="4332"/>
                  </a:lnTo>
                  <a:lnTo>
                    <a:pt x="530" y="4487"/>
                  </a:lnTo>
                  <a:lnTo>
                    <a:pt x="665" y="4262"/>
                  </a:lnTo>
                  <a:lnTo>
                    <a:pt x="645" y="4182"/>
                  </a:lnTo>
                  <a:lnTo>
                    <a:pt x="540" y="4047"/>
                  </a:lnTo>
                  <a:lnTo>
                    <a:pt x="480" y="3917"/>
                  </a:lnTo>
                  <a:lnTo>
                    <a:pt x="480" y="3837"/>
                  </a:lnTo>
                  <a:lnTo>
                    <a:pt x="570" y="3722"/>
                  </a:lnTo>
                  <a:lnTo>
                    <a:pt x="445" y="3672"/>
                  </a:lnTo>
                  <a:lnTo>
                    <a:pt x="505" y="3582"/>
                  </a:lnTo>
                  <a:lnTo>
                    <a:pt x="410" y="3572"/>
                  </a:lnTo>
                  <a:lnTo>
                    <a:pt x="440" y="3432"/>
                  </a:lnTo>
                  <a:lnTo>
                    <a:pt x="350" y="3422"/>
                  </a:lnTo>
                  <a:lnTo>
                    <a:pt x="205" y="3267"/>
                  </a:lnTo>
                  <a:lnTo>
                    <a:pt x="260" y="3012"/>
                  </a:lnTo>
                  <a:close/>
                </a:path>
              </a:pathLst>
            </a:custGeom>
            <a:grpFill/>
            <a:ln w="19050" cmpd="sng">
              <a:solidFill>
                <a:schemeClr val="bg1"/>
              </a:solidFill>
              <a:prstDash val="solid"/>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200" b="1" i="0" u="none" strike="noStrike" kern="0" cap="none" spc="0" normalizeH="0" baseline="0" noProof="0">
                <a:ln>
                  <a:noFill/>
                </a:ln>
                <a:solidFill>
                  <a:srgbClr val="FF0000"/>
                </a:solidFill>
                <a:effectLst/>
                <a:highlight>
                  <a:srgbClr val="FFFF00"/>
                </a:highlight>
                <a:uLnTx/>
                <a:uFillTx/>
                <a:ea typeface="等线" panose="02010600030101010101" pitchFamily="2" charset="-122"/>
                <a:cs typeface="Arial"/>
                <a:sym typeface="Arial"/>
              </a:endParaRPr>
            </a:p>
          </p:txBody>
        </p:sp>
        <p:sp>
          <p:nvSpPr>
            <p:cNvPr id="22" name="Freeform 40">
              <a:extLst>
                <a:ext uri="{FF2B5EF4-FFF2-40B4-BE49-F238E27FC236}">
                  <a16:creationId xmlns:a16="http://schemas.microsoft.com/office/drawing/2014/main" id="{02E8B137-381C-E303-D260-47B098684189}"/>
                </a:ext>
              </a:extLst>
            </p:cNvPr>
            <p:cNvSpPr>
              <a:spLocks/>
            </p:cNvSpPr>
            <p:nvPr/>
          </p:nvSpPr>
          <p:spPr bwMode="auto">
            <a:xfrm rot="21200661">
              <a:off x="4134472" y="3975255"/>
              <a:ext cx="139447" cy="398657"/>
            </a:xfrm>
            <a:custGeom>
              <a:avLst/>
              <a:gdLst>
                <a:gd name="T0" fmla="*/ 216 w 312"/>
                <a:gd name="T1" fmla="*/ 83 h 883"/>
                <a:gd name="T2" fmla="*/ 187 w 312"/>
                <a:gd name="T3" fmla="*/ 0 h 883"/>
                <a:gd name="T4" fmla="*/ 131 w 312"/>
                <a:gd name="T5" fmla="*/ 36 h 883"/>
                <a:gd name="T6" fmla="*/ 51 w 312"/>
                <a:gd name="T7" fmla="*/ 107 h 883"/>
                <a:gd name="T8" fmla="*/ 60 w 312"/>
                <a:gd name="T9" fmla="*/ 197 h 883"/>
                <a:gd name="T10" fmla="*/ 34 w 312"/>
                <a:gd name="T11" fmla="*/ 307 h 883"/>
                <a:gd name="T12" fmla="*/ 10 w 312"/>
                <a:gd name="T13" fmla="*/ 466 h 883"/>
                <a:gd name="T14" fmla="*/ 5 w 312"/>
                <a:gd name="T15" fmla="*/ 595 h 883"/>
                <a:gd name="T16" fmla="*/ 15 w 312"/>
                <a:gd name="T17" fmla="*/ 682 h 883"/>
                <a:gd name="T18" fmla="*/ 0 w 312"/>
                <a:gd name="T19" fmla="*/ 768 h 883"/>
                <a:gd name="T20" fmla="*/ 43 w 312"/>
                <a:gd name="T21" fmla="*/ 797 h 883"/>
                <a:gd name="T22" fmla="*/ 15 w 312"/>
                <a:gd name="T23" fmla="*/ 883 h 883"/>
                <a:gd name="T24" fmla="*/ 53 w 312"/>
                <a:gd name="T25" fmla="*/ 883 h 883"/>
                <a:gd name="T26" fmla="*/ 101 w 312"/>
                <a:gd name="T27" fmla="*/ 778 h 883"/>
                <a:gd name="T28" fmla="*/ 87 w 312"/>
                <a:gd name="T29" fmla="*/ 658 h 883"/>
                <a:gd name="T30" fmla="*/ 144 w 312"/>
                <a:gd name="T31" fmla="*/ 605 h 883"/>
                <a:gd name="T32" fmla="*/ 115 w 312"/>
                <a:gd name="T33" fmla="*/ 523 h 883"/>
                <a:gd name="T34" fmla="*/ 163 w 312"/>
                <a:gd name="T35" fmla="*/ 461 h 883"/>
                <a:gd name="T36" fmla="*/ 154 w 312"/>
                <a:gd name="T37" fmla="*/ 398 h 883"/>
                <a:gd name="T38" fmla="*/ 192 w 312"/>
                <a:gd name="T39" fmla="*/ 331 h 883"/>
                <a:gd name="T40" fmla="*/ 221 w 312"/>
                <a:gd name="T41" fmla="*/ 280 h 883"/>
                <a:gd name="T42" fmla="*/ 283 w 312"/>
                <a:gd name="T43" fmla="*/ 221 h 883"/>
                <a:gd name="T44" fmla="*/ 312 w 312"/>
                <a:gd name="T45" fmla="*/ 168 h 883"/>
                <a:gd name="T46" fmla="*/ 269 w 312"/>
                <a:gd name="T47" fmla="*/ 115 h 883"/>
                <a:gd name="T48" fmla="*/ 216 w 312"/>
                <a:gd name="T49" fmla="*/ 83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2" h="883">
                  <a:moveTo>
                    <a:pt x="216" y="83"/>
                  </a:moveTo>
                  <a:lnTo>
                    <a:pt x="187" y="0"/>
                  </a:lnTo>
                  <a:lnTo>
                    <a:pt x="131" y="36"/>
                  </a:lnTo>
                  <a:lnTo>
                    <a:pt x="51" y="107"/>
                  </a:lnTo>
                  <a:lnTo>
                    <a:pt x="60" y="197"/>
                  </a:lnTo>
                  <a:lnTo>
                    <a:pt x="34" y="307"/>
                  </a:lnTo>
                  <a:lnTo>
                    <a:pt x="10" y="466"/>
                  </a:lnTo>
                  <a:lnTo>
                    <a:pt x="5" y="595"/>
                  </a:lnTo>
                  <a:lnTo>
                    <a:pt x="15" y="682"/>
                  </a:lnTo>
                  <a:lnTo>
                    <a:pt x="0" y="768"/>
                  </a:lnTo>
                  <a:lnTo>
                    <a:pt x="43" y="797"/>
                  </a:lnTo>
                  <a:lnTo>
                    <a:pt x="15" y="883"/>
                  </a:lnTo>
                  <a:lnTo>
                    <a:pt x="53" y="883"/>
                  </a:lnTo>
                  <a:lnTo>
                    <a:pt x="101" y="778"/>
                  </a:lnTo>
                  <a:lnTo>
                    <a:pt x="87" y="658"/>
                  </a:lnTo>
                  <a:lnTo>
                    <a:pt x="144" y="605"/>
                  </a:lnTo>
                  <a:lnTo>
                    <a:pt x="115" y="523"/>
                  </a:lnTo>
                  <a:lnTo>
                    <a:pt x="163" y="461"/>
                  </a:lnTo>
                  <a:lnTo>
                    <a:pt x="154" y="398"/>
                  </a:lnTo>
                  <a:lnTo>
                    <a:pt x="192" y="331"/>
                  </a:lnTo>
                  <a:lnTo>
                    <a:pt x="221" y="280"/>
                  </a:lnTo>
                  <a:lnTo>
                    <a:pt x="283" y="221"/>
                  </a:lnTo>
                  <a:lnTo>
                    <a:pt x="312" y="168"/>
                  </a:lnTo>
                  <a:lnTo>
                    <a:pt x="269" y="115"/>
                  </a:lnTo>
                  <a:lnTo>
                    <a:pt x="216" y="83"/>
                  </a:lnTo>
                  <a:close/>
                </a:path>
              </a:pathLst>
            </a:custGeom>
            <a:grpFill/>
            <a:ln w="19050" cmpd="sng">
              <a:solidFill>
                <a:schemeClr val="bg1"/>
              </a:solidFill>
              <a:prstDash val="solid"/>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200" b="1" i="0" u="none" strike="noStrike" kern="0" cap="none" spc="0" normalizeH="0" baseline="0" noProof="0">
                <a:ln>
                  <a:noFill/>
                </a:ln>
                <a:solidFill>
                  <a:srgbClr val="000000"/>
                </a:solidFill>
                <a:effectLst/>
                <a:uLnTx/>
                <a:uFillTx/>
                <a:ea typeface="等线" panose="02010600030101010101" pitchFamily="2" charset="-122"/>
                <a:cs typeface="Arial"/>
                <a:sym typeface="Arial"/>
              </a:endParaRPr>
            </a:p>
          </p:txBody>
        </p:sp>
      </p:grpSp>
      <p:sp>
        <p:nvSpPr>
          <p:cNvPr id="5" name="Title 4">
            <a:extLst>
              <a:ext uri="{FF2B5EF4-FFF2-40B4-BE49-F238E27FC236}">
                <a16:creationId xmlns:a16="http://schemas.microsoft.com/office/drawing/2014/main" id="{3B213363-85D7-E394-0662-A03FA1CFFE9D}"/>
              </a:ext>
            </a:extLst>
          </p:cNvPr>
          <p:cNvSpPr>
            <a:spLocks noGrp="1"/>
          </p:cNvSpPr>
          <p:nvPr>
            <p:ph type="title"/>
          </p:nvPr>
        </p:nvSpPr>
        <p:spPr>
          <a:xfrm>
            <a:off x="360000" y="365126"/>
            <a:ext cx="3988361" cy="2086725"/>
          </a:xfrm>
        </p:spPr>
        <p:txBody>
          <a:bodyPr wrap="square" anchor="t">
            <a:spAutoFit/>
          </a:bodyPr>
          <a:lstStyle/>
          <a:p>
            <a:r>
              <a:rPr lang="en-US"/>
              <a:t>Levels of government in Canada</a:t>
            </a:r>
          </a:p>
        </p:txBody>
      </p:sp>
      <p:sp>
        <p:nvSpPr>
          <p:cNvPr id="6" name="Text Placeholder 5">
            <a:extLst>
              <a:ext uri="{FF2B5EF4-FFF2-40B4-BE49-F238E27FC236}">
                <a16:creationId xmlns:a16="http://schemas.microsoft.com/office/drawing/2014/main" id="{B91C02D3-DB43-FC05-D843-D2082B7D643E}"/>
              </a:ext>
            </a:extLst>
          </p:cNvPr>
          <p:cNvSpPr>
            <a:spLocks noGrp="1"/>
          </p:cNvSpPr>
          <p:nvPr>
            <p:ph type="body" sz="quarter" idx="10"/>
          </p:nvPr>
        </p:nvSpPr>
        <p:spPr>
          <a:xfrm>
            <a:off x="360363" y="2607259"/>
            <a:ext cx="3337211" cy="4600781"/>
          </a:xfrm>
        </p:spPr>
        <p:txBody>
          <a:bodyPr vert="horz" lIns="91440" tIns="45720" rIns="91440" bIns="45720" rtlCol="0" anchor="t">
            <a:normAutofit/>
          </a:bodyPr>
          <a:lstStyle/>
          <a:p>
            <a:r>
              <a:rPr lang="en-US" b="1"/>
              <a:t>FEDERAL</a:t>
            </a:r>
            <a:endParaRPr lang="en-US">
              <a:cs typeface="Arial"/>
            </a:endParaRPr>
          </a:p>
          <a:p>
            <a:r>
              <a:rPr lang="en-US" b="1"/>
              <a:t>PROVINCIAL</a:t>
            </a:r>
            <a:r>
              <a:rPr lang="en-US"/>
              <a:t> or </a:t>
            </a:r>
            <a:r>
              <a:rPr lang="en-US" b="1"/>
              <a:t>TERRITORIAL</a:t>
            </a:r>
            <a:r>
              <a:rPr lang="en-US"/>
              <a:t> </a:t>
            </a:r>
            <a:endParaRPr lang="en-US">
              <a:cs typeface="Arial"/>
            </a:endParaRPr>
          </a:p>
          <a:p>
            <a:r>
              <a:rPr lang="en-US" b="1"/>
              <a:t>MUNICIPAL </a:t>
            </a:r>
            <a:r>
              <a:rPr lang="en-US"/>
              <a:t>and</a:t>
            </a:r>
            <a:r>
              <a:rPr lang="en-US" b="1"/>
              <a:t> SCHOOL BOARD</a:t>
            </a:r>
            <a:endParaRPr lang="en-US"/>
          </a:p>
          <a:p>
            <a:endParaRPr lang="en-US" b="1">
              <a:cs typeface="Arial"/>
            </a:endParaRPr>
          </a:p>
          <a:p>
            <a:endParaRPr lang="en-US" b="1">
              <a:cs typeface="Arial"/>
            </a:endParaRPr>
          </a:p>
          <a:p>
            <a:endParaRPr lang="en-US" b="1">
              <a:cs typeface="Arial"/>
            </a:endParaRPr>
          </a:p>
        </p:txBody>
      </p:sp>
      <p:sp>
        <p:nvSpPr>
          <p:cNvPr id="4" name="Slide Number Placeholder 3">
            <a:extLst>
              <a:ext uri="{FF2B5EF4-FFF2-40B4-BE49-F238E27FC236}">
                <a16:creationId xmlns:a16="http://schemas.microsoft.com/office/drawing/2014/main" id="{E9F47BF3-540F-75B1-6569-E18A0DC7234A}"/>
              </a:ext>
            </a:extLst>
          </p:cNvPr>
          <p:cNvSpPr>
            <a:spLocks noGrp="1"/>
          </p:cNvSpPr>
          <p:nvPr>
            <p:ph type="sldNum" sz="quarter" idx="12"/>
          </p:nvPr>
        </p:nvSpPr>
        <p:spPr/>
        <p:txBody>
          <a:bodyPr/>
          <a:lstStyle/>
          <a:p>
            <a:fld id="{2AF6CA79-4308-5844-B1A6-ED1FC888098A}" type="slidenum">
              <a:rPr lang="en-US" smtClean="0"/>
              <a:pPr/>
              <a:t>3</a:t>
            </a:fld>
            <a:endParaRPr lang="en-US"/>
          </a:p>
        </p:txBody>
      </p:sp>
    </p:spTree>
    <p:extLst>
      <p:ext uri="{BB962C8B-B14F-4D97-AF65-F5344CB8AC3E}">
        <p14:creationId xmlns:p14="http://schemas.microsoft.com/office/powerpoint/2010/main" val="3010876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213363-85D7-E394-0662-A03FA1CFFE9D}"/>
              </a:ext>
            </a:extLst>
          </p:cNvPr>
          <p:cNvSpPr>
            <a:spLocks noGrp="1"/>
          </p:cNvSpPr>
          <p:nvPr>
            <p:ph type="title"/>
          </p:nvPr>
        </p:nvSpPr>
        <p:spPr/>
        <p:txBody>
          <a:bodyPr wrap="square" anchor="t">
            <a:spAutoFit/>
          </a:bodyPr>
          <a:lstStyle/>
          <a:p>
            <a:r>
              <a:rPr lang="en-US"/>
              <a:t>Who is in our Municipal Government?</a:t>
            </a:r>
          </a:p>
        </p:txBody>
      </p:sp>
      <p:sp>
        <p:nvSpPr>
          <p:cNvPr id="3" name="Text Placeholder 2">
            <a:extLst>
              <a:ext uri="{FF2B5EF4-FFF2-40B4-BE49-F238E27FC236}">
                <a16:creationId xmlns:a16="http://schemas.microsoft.com/office/drawing/2014/main" id="{E63AE114-4625-63A4-A8C7-2180FE1C2729}"/>
              </a:ext>
            </a:extLst>
          </p:cNvPr>
          <p:cNvSpPr>
            <a:spLocks noGrp="1"/>
          </p:cNvSpPr>
          <p:nvPr>
            <p:ph type="body" sz="quarter" idx="10"/>
          </p:nvPr>
        </p:nvSpPr>
        <p:spPr/>
        <p:txBody>
          <a:bodyPr/>
          <a:lstStyle/>
          <a:p>
            <a:endParaRPr lang="en-US"/>
          </a:p>
        </p:txBody>
      </p:sp>
      <p:sp>
        <p:nvSpPr>
          <p:cNvPr id="4" name="Slide Number Placeholder 3">
            <a:extLst>
              <a:ext uri="{FF2B5EF4-FFF2-40B4-BE49-F238E27FC236}">
                <a16:creationId xmlns:a16="http://schemas.microsoft.com/office/drawing/2014/main" id="{E9F47BF3-540F-75B1-6569-E18A0DC7234A}"/>
              </a:ext>
            </a:extLst>
          </p:cNvPr>
          <p:cNvSpPr>
            <a:spLocks noGrp="1"/>
          </p:cNvSpPr>
          <p:nvPr>
            <p:ph type="sldNum" sz="quarter" idx="12"/>
          </p:nvPr>
        </p:nvSpPr>
        <p:spPr/>
        <p:txBody>
          <a:bodyPr/>
          <a:lstStyle/>
          <a:p>
            <a:fld id="{2AF6CA79-4308-5844-B1A6-ED1FC888098A}" type="slidenum">
              <a:rPr lang="en-US" smtClean="0"/>
              <a:pPr/>
              <a:t>4</a:t>
            </a:fld>
            <a:endParaRPr lang="en-US"/>
          </a:p>
        </p:txBody>
      </p:sp>
      <p:sp>
        <p:nvSpPr>
          <p:cNvPr id="2" name="Freeform 19">
            <a:extLst>
              <a:ext uri="{FF2B5EF4-FFF2-40B4-BE49-F238E27FC236}">
                <a16:creationId xmlns:a16="http://schemas.microsoft.com/office/drawing/2014/main" id="{46958BC0-A462-D623-D7CE-62530E1A60E3}"/>
              </a:ext>
            </a:extLst>
          </p:cNvPr>
          <p:cNvSpPr>
            <a:spLocks/>
          </p:cNvSpPr>
          <p:nvPr/>
        </p:nvSpPr>
        <p:spPr bwMode="auto">
          <a:xfrm rot="21200661">
            <a:off x="7290795" y="1898195"/>
            <a:ext cx="4308794" cy="4188867"/>
          </a:xfrm>
          <a:custGeom>
            <a:avLst/>
            <a:gdLst>
              <a:gd name="T0" fmla="*/ 545 w 4841"/>
              <a:gd name="T1" fmla="*/ 2730 h 4701"/>
              <a:gd name="T2" fmla="*/ 893 w 4841"/>
              <a:gd name="T3" fmla="*/ 2879 h 4701"/>
              <a:gd name="T4" fmla="*/ 1278 w 4841"/>
              <a:gd name="T5" fmla="*/ 2870 h 4701"/>
              <a:gd name="T6" fmla="*/ 1545 w 4841"/>
              <a:gd name="T7" fmla="*/ 2706 h 4701"/>
              <a:gd name="T8" fmla="*/ 1610 w 4841"/>
              <a:gd name="T9" fmla="*/ 2586 h 4701"/>
              <a:gd name="T10" fmla="*/ 1965 w 4841"/>
              <a:gd name="T11" fmla="*/ 2631 h 4701"/>
              <a:gd name="T12" fmla="*/ 2105 w 4841"/>
              <a:gd name="T13" fmla="*/ 2886 h 4701"/>
              <a:gd name="T14" fmla="*/ 2295 w 4841"/>
              <a:gd name="T15" fmla="*/ 2976 h 4701"/>
              <a:gd name="T16" fmla="*/ 2385 w 4841"/>
              <a:gd name="T17" fmla="*/ 3151 h 4701"/>
              <a:gd name="T18" fmla="*/ 2447 w 4841"/>
              <a:gd name="T19" fmla="*/ 3362 h 4701"/>
              <a:gd name="T20" fmla="*/ 2570 w 4841"/>
              <a:gd name="T21" fmla="*/ 3509 h 4701"/>
              <a:gd name="T22" fmla="*/ 3031 w 4841"/>
              <a:gd name="T23" fmla="*/ 3391 h 4701"/>
              <a:gd name="T24" fmla="*/ 3471 w 4841"/>
              <a:gd name="T25" fmla="*/ 3526 h 4701"/>
              <a:gd name="T26" fmla="*/ 3541 w 4841"/>
              <a:gd name="T27" fmla="*/ 3811 h 4701"/>
              <a:gd name="T28" fmla="*/ 3381 w 4841"/>
              <a:gd name="T29" fmla="*/ 3816 h 4701"/>
              <a:gd name="T30" fmla="*/ 3241 w 4841"/>
              <a:gd name="T31" fmla="*/ 3921 h 4701"/>
              <a:gd name="T32" fmla="*/ 3196 w 4841"/>
              <a:gd name="T33" fmla="*/ 4296 h 4701"/>
              <a:gd name="T34" fmla="*/ 2954 w 4841"/>
              <a:gd name="T35" fmla="*/ 4584 h 4701"/>
              <a:gd name="T36" fmla="*/ 3061 w 4841"/>
              <a:gd name="T37" fmla="*/ 4701 h 4701"/>
              <a:gd name="T38" fmla="*/ 3921 w 4841"/>
              <a:gd name="T39" fmla="*/ 4325 h 4701"/>
              <a:gd name="T40" fmla="*/ 3636 w 4841"/>
              <a:gd name="T41" fmla="*/ 4236 h 4701"/>
              <a:gd name="T42" fmla="*/ 4101 w 4841"/>
              <a:gd name="T43" fmla="*/ 3951 h 4701"/>
              <a:gd name="T44" fmla="*/ 4381 w 4841"/>
              <a:gd name="T45" fmla="*/ 3871 h 4701"/>
              <a:gd name="T46" fmla="*/ 4741 w 4841"/>
              <a:gd name="T47" fmla="*/ 3296 h 4701"/>
              <a:gd name="T48" fmla="*/ 4131 w 4841"/>
              <a:gd name="T49" fmla="*/ 3281 h 4701"/>
              <a:gd name="T50" fmla="*/ 3571 w 4841"/>
              <a:gd name="T51" fmla="*/ 2971 h 4701"/>
              <a:gd name="T52" fmla="*/ 3406 w 4841"/>
              <a:gd name="T53" fmla="*/ 1795 h 4701"/>
              <a:gd name="T54" fmla="*/ 3171 w 4841"/>
              <a:gd name="T55" fmla="*/ 1650 h 4701"/>
              <a:gd name="T56" fmla="*/ 2911 w 4841"/>
              <a:gd name="T57" fmla="*/ 1365 h 4701"/>
              <a:gd name="T58" fmla="*/ 2761 w 4841"/>
              <a:gd name="T59" fmla="*/ 1080 h 4701"/>
              <a:gd name="T60" fmla="*/ 2746 w 4841"/>
              <a:gd name="T61" fmla="*/ 910 h 4701"/>
              <a:gd name="T62" fmla="*/ 2676 w 4841"/>
              <a:gd name="T63" fmla="*/ 580 h 4701"/>
              <a:gd name="T64" fmla="*/ 2400 w 4841"/>
              <a:gd name="T65" fmla="*/ 430 h 4701"/>
              <a:gd name="T66" fmla="*/ 2115 w 4841"/>
              <a:gd name="T67" fmla="*/ 460 h 4701"/>
              <a:gd name="T68" fmla="*/ 1590 w 4841"/>
              <a:gd name="T69" fmla="*/ 225 h 4701"/>
              <a:gd name="T70" fmla="*/ 1305 w 4841"/>
              <a:gd name="T71" fmla="*/ 0 h 4701"/>
              <a:gd name="T72" fmla="*/ 0 w 4841"/>
              <a:gd name="T73" fmla="*/ 2541 h 4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41" h="4701">
                <a:moveTo>
                  <a:pt x="302" y="2717"/>
                </a:moveTo>
                <a:lnTo>
                  <a:pt x="545" y="2730"/>
                </a:lnTo>
                <a:lnTo>
                  <a:pt x="750" y="2886"/>
                </a:lnTo>
                <a:lnTo>
                  <a:pt x="893" y="2879"/>
                </a:lnTo>
                <a:lnTo>
                  <a:pt x="1010" y="2835"/>
                </a:lnTo>
                <a:lnTo>
                  <a:pt x="1278" y="2870"/>
                </a:lnTo>
                <a:lnTo>
                  <a:pt x="1385" y="2746"/>
                </a:lnTo>
                <a:lnTo>
                  <a:pt x="1545" y="2706"/>
                </a:lnTo>
                <a:lnTo>
                  <a:pt x="1500" y="2631"/>
                </a:lnTo>
                <a:lnTo>
                  <a:pt x="1610" y="2586"/>
                </a:lnTo>
                <a:lnTo>
                  <a:pt x="1785" y="2626"/>
                </a:lnTo>
                <a:lnTo>
                  <a:pt x="1965" y="2631"/>
                </a:lnTo>
                <a:lnTo>
                  <a:pt x="2010" y="2761"/>
                </a:lnTo>
                <a:lnTo>
                  <a:pt x="2105" y="2886"/>
                </a:lnTo>
                <a:lnTo>
                  <a:pt x="2325" y="2866"/>
                </a:lnTo>
                <a:lnTo>
                  <a:pt x="2295" y="2976"/>
                </a:lnTo>
                <a:lnTo>
                  <a:pt x="2405" y="3046"/>
                </a:lnTo>
                <a:lnTo>
                  <a:pt x="2385" y="3151"/>
                </a:lnTo>
                <a:lnTo>
                  <a:pt x="2461" y="3211"/>
                </a:lnTo>
                <a:lnTo>
                  <a:pt x="2447" y="3362"/>
                </a:lnTo>
                <a:lnTo>
                  <a:pt x="2517" y="3404"/>
                </a:lnTo>
                <a:lnTo>
                  <a:pt x="2570" y="3509"/>
                </a:lnTo>
                <a:lnTo>
                  <a:pt x="2761" y="3421"/>
                </a:lnTo>
                <a:lnTo>
                  <a:pt x="3031" y="3391"/>
                </a:lnTo>
                <a:lnTo>
                  <a:pt x="3301" y="3466"/>
                </a:lnTo>
                <a:lnTo>
                  <a:pt x="3471" y="3526"/>
                </a:lnTo>
                <a:lnTo>
                  <a:pt x="3621" y="3766"/>
                </a:lnTo>
                <a:lnTo>
                  <a:pt x="3541" y="3811"/>
                </a:lnTo>
                <a:lnTo>
                  <a:pt x="3581" y="3866"/>
                </a:lnTo>
                <a:lnTo>
                  <a:pt x="3381" y="3816"/>
                </a:lnTo>
                <a:lnTo>
                  <a:pt x="3226" y="3726"/>
                </a:lnTo>
                <a:lnTo>
                  <a:pt x="3241" y="3921"/>
                </a:lnTo>
                <a:lnTo>
                  <a:pt x="3186" y="4081"/>
                </a:lnTo>
                <a:lnTo>
                  <a:pt x="3196" y="4296"/>
                </a:lnTo>
                <a:lnTo>
                  <a:pt x="3060" y="4434"/>
                </a:lnTo>
                <a:lnTo>
                  <a:pt x="2954" y="4584"/>
                </a:lnTo>
                <a:lnTo>
                  <a:pt x="2892" y="4692"/>
                </a:lnTo>
                <a:lnTo>
                  <a:pt x="3061" y="4701"/>
                </a:lnTo>
                <a:lnTo>
                  <a:pt x="3321" y="4536"/>
                </a:lnTo>
                <a:lnTo>
                  <a:pt x="3921" y="4325"/>
                </a:lnTo>
                <a:lnTo>
                  <a:pt x="3893" y="4247"/>
                </a:lnTo>
                <a:lnTo>
                  <a:pt x="3636" y="4236"/>
                </a:lnTo>
                <a:lnTo>
                  <a:pt x="3771" y="4056"/>
                </a:lnTo>
                <a:lnTo>
                  <a:pt x="4101" y="3951"/>
                </a:lnTo>
                <a:lnTo>
                  <a:pt x="4311" y="3976"/>
                </a:lnTo>
                <a:lnTo>
                  <a:pt x="4381" y="3871"/>
                </a:lnTo>
                <a:lnTo>
                  <a:pt x="4841" y="3465"/>
                </a:lnTo>
                <a:lnTo>
                  <a:pt x="4741" y="3296"/>
                </a:lnTo>
                <a:lnTo>
                  <a:pt x="4371" y="3406"/>
                </a:lnTo>
                <a:lnTo>
                  <a:pt x="4131" y="3281"/>
                </a:lnTo>
                <a:lnTo>
                  <a:pt x="3781" y="3221"/>
                </a:lnTo>
                <a:lnTo>
                  <a:pt x="3571" y="2971"/>
                </a:lnTo>
                <a:lnTo>
                  <a:pt x="3426" y="2035"/>
                </a:lnTo>
                <a:lnTo>
                  <a:pt x="3406" y="1795"/>
                </a:lnTo>
                <a:lnTo>
                  <a:pt x="3261" y="1660"/>
                </a:lnTo>
                <a:lnTo>
                  <a:pt x="3171" y="1650"/>
                </a:lnTo>
                <a:lnTo>
                  <a:pt x="3091" y="1500"/>
                </a:lnTo>
                <a:lnTo>
                  <a:pt x="2911" y="1365"/>
                </a:lnTo>
                <a:lnTo>
                  <a:pt x="2721" y="1155"/>
                </a:lnTo>
                <a:lnTo>
                  <a:pt x="2761" y="1080"/>
                </a:lnTo>
                <a:lnTo>
                  <a:pt x="2721" y="1000"/>
                </a:lnTo>
                <a:lnTo>
                  <a:pt x="2746" y="910"/>
                </a:lnTo>
                <a:lnTo>
                  <a:pt x="2656" y="760"/>
                </a:lnTo>
                <a:lnTo>
                  <a:pt x="2676" y="580"/>
                </a:lnTo>
                <a:lnTo>
                  <a:pt x="2646" y="480"/>
                </a:lnTo>
                <a:lnTo>
                  <a:pt x="2400" y="430"/>
                </a:lnTo>
                <a:lnTo>
                  <a:pt x="2115" y="460"/>
                </a:lnTo>
                <a:lnTo>
                  <a:pt x="2115" y="460"/>
                </a:lnTo>
                <a:lnTo>
                  <a:pt x="1860" y="330"/>
                </a:lnTo>
                <a:lnTo>
                  <a:pt x="1590" y="225"/>
                </a:lnTo>
                <a:lnTo>
                  <a:pt x="1520" y="115"/>
                </a:lnTo>
                <a:lnTo>
                  <a:pt x="1305" y="0"/>
                </a:lnTo>
                <a:lnTo>
                  <a:pt x="90" y="1320"/>
                </a:lnTo>
                <a:lnTo>
                  <a:pt x="0" y="2541"/>
                </a:lnTo>
                <a:lnTo>
                  <a:pt x="302" y="2717"/>
                </a:lnTo>
                <a:close/>
              </a:path>
            </a:pathLst>
          </a:custGeom>
          <a:solidFill>
            <a:schemeClr val="accent2"/>
          </a:solidFill>
          <a:ln w="19050" cmpd="sng">
            <a:solidFill>
              <a:schemeClr val="bg1"/>
            </a:solidFill>
            <a:prstDash val="solid"/>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200" b="1" i="0" u="none" strike="noStrike" kern="0" cap="none" spc="0" normalizeH="0" baseline="0" noProof="0">
              <a:ln>
                <a:noFill/>
              </a:ln>
              <a:solidFill>
                <a:srgbClr val="000000"/>
              </a:solidFill>
              <a:effectLst/>
              <a:uLnTx/>
              <a:uFillTx/>
              <a:ea typeface="等线" panose="02010600030101010101" pitchFamily="2" charset="-122"/>
              <a:cs typeface="Arial"/>
              <a:sym typeface="Arial"/>
            </a:endParaRPr>
          </a:p>
        </p:txBody>
      </p:sp>
      <p:pic>
        <p:nvPicPr>
          <p:cNvPr id="7" name="Graphic 6">
            <a:extLst>
              <a:ext uri="{FF2B5EF4-FFF2-40B4-BE49-F238E27FC236}">
                <a16:creationId xmlns:a16="http://schemas.microsoft.com/office/drawing/2014/main" id="{4A5B9E3B-3709-478B-9D61-36647E2413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1576" y="4166519"/>
            <a:ext cx="1257300" cy="1257300"/>
          </a:xfrm>
          <a:prstGeom prst="rect">
            <a:avLst/>
          </a:prstGeom>
        </p:spPr>
      </p:pic>
      <p:graphicFrame>
        <p:nvGraphicFramePr>
          <p:cNvPr id="9" name="Text Placeholder 5">
            <a:extLst>
              <a:ext uri="{FF2B5EF4-FFF2-40B4-BE49-F238E27FC236}">
                <a16:creationId xmlns:a16="http://schemas.microsoft.com/office/drawing/2014/main" id="{C33B5090-7614-E8B3-F510-9173DBEE826B}"/>
              </a:ext>
            </a:extLst>
          </p:cNvPr>
          <p:cNvGraphicFramePr/>
          <p:nvPr/>
        </p:nvGraphicFramePr>
        <p:xfrm>
          <a:off x="360362" y="2090209"/>
          <a:ext cx="6925325" cy="31362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68879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DE3-CA2D-71CF-6BFB-25EBED445124}"/>
              </a:ext>
            </a:extLst>
          </p:cNvPr>
          <p:cNvSpPr>
            <a:spLocks noGrp="1"/>
          </p:cNvSpPr>
          <p:nvPr>
            <p:ph type="title"/>
          </p:nvPr>
        </p:nvSpPr>
        <p:spPr/>
        <p:txBody>
          <a:bodyPr/>
          <a:lstStyle/>
          <a:p>
            <a:r>
              <a:rPr lang="en-US" dirty="0"/>
              <a:t>Your Local Municipal Councillors</a:t>
            </a:r>
          </a:p>
        </p:txBody>
      </p:sp>
      <p:sp>
        <p:nvSpPr>
          <p:cNvPr id="3" name="Text Placeholder 2">
            <a:extLst>
              <a:ext uri="{FF2B5EF4-FFF2-40B4-BE49-F238E27FC236}">
                <a16:creationId xmlns:a16="http://schemas.microsoft.com/office/drawing/2014/main" id="{F2359F6E-EA7F-BA9C-83CD-89A34C225978}"/>
              </a:ext>
            </a:extLst>
          </p:cNvPr>
          <p:cNvSpPr>
            <a:spLocks noGrp="1"/>
          </p:cNvSpPr>
          <p:nvPr>
            <p:ph type="body" sz="quarter" idx="10"/>
          </p:nvPr>
        </p:nvSpPr>
        <p:spPr>
          <a:xfrm>
            <a:off x="360364" y="1476169"/>
            <a:ext cx="5375418" cy="4600781"/>
          </a:xfrm>
        </p:spPr>
        <p:txBody>
          <a:bodyPr/>
          <a:lstStyle/>
          <a:p>
            <a:r>
              <a:rPr lang="en-CA" dirty="0"/>
              <a:t>Toronto-St. Paul’s</a:t>
            </a:r>
          </a:p>
          <a:p>
            <a:r>
              <a:rPr lang="en-CA" dirty="0"/>
              <a:t>Councillor Josh Matlow</a:t>
            </a:r>
            <a:endParaRPr lang="en-US" dirty="0"/>
          </a:p>
        </p:txBody>
      </p:sp>
      <p:sp>
        <p:nvSpPr>
          <p:cNvPr id="4" name="Slide Number Placeholder 3">
            <a:extLst>
              <a:ext uri="{FF2B5EF4-FFF2-40B4-BE49-F238E27FC236}">
                <a16:creationId xmlns:a16="http://schemas.microsoft.com/office/drawing/2014/main" id="{FB90C512-0DA2-EE0D-5A91-6D2A9FB8DB94}"/>
              </a:ext>
            </a:extLst>
          </p:cNvPr>
          <p:cNvSpPr>
            <a:spLocks noGrp="1"/>
          </p:cNvSpPr>
          <p:nvPr>
            <p:ph type="sldNum" sz="quarter" idx="12"/>
          </p:nvPr>
        </p:nvSpPr>
        <p:spPr/>
        <p:txBody>
          <a:bodyPr/>
          <a:lstStyle/>
          <a:p>
            <a:fld id="{2AF6CA79-4308-5844-B1A6-ED1FC888098A}" type="slidenum">
              <a:rPr lang="en-US" smtClean="0"/>
              <a:pPr/>
              <a:t>5</a:t>
            </a:fld>
            <a:endParaRPr lang="en-US"/>
          </a:p>
        </p:txBody>
      </p:sp>
      <p:sp>
        <p:nvSpPr>
          <p:cNvPr id="5" name="Text Placeholder 2">
            <a:extLst>
              <a:ext uri="{FF2B5EF4-FFF2-40B4-BE49-F238E27FC236}">
                <a16:creationId xmlns:a16="http://schemas.microsoft.com/office/drawing/2014/main" id="{B9388D0A-B223-6990-A8C3-B515A0DFC82D}"/>
              </a:ext>
            </a:extLst>
          </p:cNvPr>
          <p:cNvSpPr txBox="1">
            <a:spLocks/>
          </p:cNvSpPr>
          <p:nvPr/>
        </p:nvSpPr>
        <p:spPr>
          <a:xfrm>
            <a:off x="6096000" y="1476168"/>
            <a:ext cx="3241963" cy="46007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t>Eglinton-Lawrence	</a:t>
            </a:r>
          </a:p>
          <a:p>
            <a:r>
              <a:rPr lang="en-CA" dirty="0"/>
              <a:t>Councillor Mike Colle</a:t>
            </a:r>
            <a:endParaRPr lang="en-US" dirty="0"/>
          </a:p>
        </p:txBody>
      </p:sp>
      <p:pic>
        <p:nvPicPr>
          <p:cNvPr id="6" name="Picture 5">
            <a:extLst>
              <a:ext uri="{FF2B5EF4-FFF2-40B4-BE49-F238E27FC236}">
                <a16:creationId xmlns:a16="http://schemas.microsoft.com/office/drawing/2014/main" id="{2E995EC7-7B3C-D6C8-7599-B9C89ED8BC2A}"/>
              </a:ext>
            </a:extLst>
          </p:cNvPr>
          <p:cNvPicPr>
            <a:picLocks noChangeAspect="1"/>
          </p:cNvPicPr>
          <p:nvPr/>
        </p:nvPicPr>
        <p:blipFill>
          <a:blip r:embed="rId3"/>
          <a:stretch>
            <a:fillRect/>
          </a:stretch>
        </p:blipFill>
        <p:spPr>
          <a:xfrm>
            <a:off x="3629891" y="3189168"/>
            <a:ext cx="2286000" cy="2705100"/>
          </a:xfrm>
          <a:prstGeom prst="rect">
            <a:avLst/>
          </a:prstGeom>
        </p:spPr>
      </p:pic>
      <p:pic>
        <p:nvPicPr>
          <p:cNvPr id="7" name="Picture 6">
            <a:extLst>
              <a:ext uri="{FF2B5EF4-FFF2-40B4-BE49-F238E27FC236}">
                <a16:creationId xmlns:a16="http://schemas.microsoft.com/office/drawing/2014/main" id="{861AB720-D8F2-849D-B202-8D138ED7BC8A}"/>
              </a:ext>
            </a:extLst>
          </p:cNvPr>
          <p:cNvPicPr>
            <a:picLocks noChangeAspect="1"/>
          </p:cNvPicPr>
          <p:nvPr/>
        </p:nvPicPr>
        <p:blipFill>
          <a:blip r:embed="rId4"/>
          <a:stretch>
            <a:fillRect/>
          </a:stretch>
        </p:blipFill>
        <p:spPr>
          <a:xfrm>
            <a:off x="9518072" y="3177078"/>
            <a:ext cx="2168164" cy="2710205"/>
          </a:xfrm>
          <a:prstGeom prst="rect">
            <a:avLst/>
          </a:prstGeom>
        </p:spPr>
      </p:pic>
      <p:sp>
        <p:nvSpPr>
          <p:cNvPr id="9" name="TextBox 8">
            <a:extLst>
              <a:ext uri="{FF2B5EF4-FFF2-40B4-BE49-F238E27FC236}">
                <a16:creationId xmlns:a16="http://schemas.microsoft.com/office/drawing/2014/main" id="{3439D42C-9310-66F2-9810-F6FF2A3651C3}"/>
              </a:ext>
            </a:extLst>
          </p:cNvPr>
          <p:cNvSpPr txBox="1"/>
          <p:nvPr/>
        </p:nvSpPr>
        <p:spPr>
          <a:xfrm>
            <a:off x="6096000" y="2398388"/>
            <a:ext cx="6096000" cy="2862322"/>
          </a:xfrm>
          <a:prstGeom prst="rect">
            <a:avLst/>
          </a:prstGeom>
          <a:noFill/>
        </p:spPr>
        <p:txBody>
          <a:bodyPr wrap="square">
            <a:spAutoFit/>
          </a:bodyPr>
          <a:lstStyle/>
          <a:p>
            <a:r>
              <a:rPr lang="en-CA" dirty="0"/>
              <a:t>Toronto City Hall</a:t>
            </a:r>
          </a:p>
          <a:p>
            <a:r>
              <a:rPr lang="en-CA" dirty="0"/>
              <a:t>100 Queen Street West, Suite A20</a:t>
            </a:r>
          </a:p>
          <a:p>
            <a:r>
              <a:rPr lang="en-CA" dirty="0"/>
              <a:t>Toronto, ON M5H 2N2</a:t>
            </a:r>
          </a:p>
          <a:p>
            <a:r>
              <a:rPr lang="en-CA" dirty="0"/>
              <a:t>Telephone: 416-338-2500</a:t>
            </a:r>
          </a:p>
          <a:p>
            <a:r>
              <a:rPr lang="en-CA" dirty="0"/>
              <a:t>Email: councillor_colle8@toronto.ca</a:t>
            </a:r>
          </a:p>
          <a:p>
            <a:endParaRPr lang="en-CA" dirty="0"/>
          </a:p>
          <a:p>
            <a:r>
              <a:rPr lang="en-CA" dirty="0"/>
              <a:t>Constituency Office</a:t>
            </a:r>
          </a:p>
          <a:p>
            <a:r>
              <a:rPr lang="en-CA" dirty="0"/>
              <a:t>2952 Dufferin St.</a:t>
            </a:r>
          </a:p>
          <a:p>
            <a:r>
              <a:rPr lang="en-CA" dirty="0"/>
              <a:t>Toronto, ON M6B 3S9</a:t>
            </a:r>
          </a:p>
          <a:p>
            <a:r>
              <a:rPr lang="en-CA" dirty="0"/>
              <a:t>Telephone: 416-338-0008</a:t>
            </a:r>
            <a:endParaRPr lang="en-US" dirty="0"/>
          </a:p>
        </p:txBody>
      </p:sp>
      <p:sp>
        <p:nvSpPr>
          <p:cNvPr id="11" name="TextBox 10">
            <a:extLst>
              <a:ext uri="{FF2B5EF4-FFF2-40B4-BE49-F238E27FC236}">
                <a16:creationId xmlns:a16="http://schemas.microsoft.com/office/drawing/2014/main" id="{52AD419A-6416-EB8D-4E9F-665E04D55FEF}"/>
              </a:ext>
            </a:extLst>
          </p:cNvPr>
          <p:cNvSpPr txBox="1"/>
          <p:nvPr/>
        </p:nvSpPr>
        <p:spPr>
          <a:xfrm>
            <a:off x="374074" y="2398388"/>
            <a:ext cx="6096000" cy="1477328"/>
          </a:xfrm>
          <a:prstGeom prst="rect">
            <a:avLst/>
          </a:prstGeom>
          <a:noFill/>
        </p:spPr>
        <p:txBody>
          <a:bodyPr wrap="square">
            <a:spAutoFit/>
          </a:bodyPr>
          <a:lstStyle/>
          <a:p>
            <a:r>
              <a:rPr lang="en-CA" dirty="0"/>
              <a:t>Toronto City Hall</a:t>
            </a:r>
          </a:p>
          <a:p>
            <a:r>
              <a:rPr lang="en-CA" dirty="0"/>
              <a:t>100 Queen Street West, Suite A17</a:t>
            </a:r>
          </a:p>
          <a:p>
            <a:r>
              <a:rPr lang="en-CA" dirty="0"/>
              <a:t>Toronto, ON M5H 2N2</a:t>
            </a:r>
          </a:p>
          <a:p>
            <a:r>
              <a:rPr lang="en-CA" dirty="0"/>
              <a:t>Telephone: 416-392-7906</a:t>
            </a:r>
          </a:p>
          <a:p>
            <a:r>
              <a:rPr lang="en-CA" dirty="0"/>
              <a:t>Email: councillor_matlow@toronto.ca</a:t>
            </a:r>
            <a:endParaRPr lang="en-US" dirty="0"/>
          </a:p>
        </p:txBody>
      </p:sp>
      <p:sp>
        <p:nvSpPr>
          <p:cNvPr id="15" name="TextBox 14">
            <a:extLst>
              <a:ext uri="{FF2B5EF4-FFF2-40B4-BE49-F238E27FC236}">
                <a16:creationId xmlns:a16="http://schemas.microsoft.com/office/drawing/2014/main" id="{B40FCB41-C7F3-EE9E-0AC3-315A27080763}"/>
              </a:ext>
            </a:extLst>
          </p:cNvPr>
          <p:cNvSpPr txBox="1"/>
          <p:nvPr/>
        </p:nvSpPr>
        <p:spPr>
          <a:xfrm>
            <a:off x="360220" y="4086636"/>
            <a:ext cx="6096000" cy="646331"/>
          </a:xfrm>
          <a:prstGeom prst="rect">
            <a:avLst/>
          </a:prstGeom>
          <a:noFill/>
        </p:spPr>
        <p:txBody>
          <a:bodyPr wrap="square">
            <a:spAutoFit/>
          </a:bodyPr>
          <a:lstStyle/>
          <a:p>
            <a:r>
              <a:rPr lang="en-US" dirty="0"/>
              <a:t>Councillor Matlow Website</a:t>
            </a:r>
          </a:p>
          <a:p>
            <a:r>
              <a:rPr lang="en-US" dirty="0"/>
              <a:t>https://joshmatlow.ca/</a:t>
            </a:r>
          </a:p>
        </p:txBody>
      </p:sp>
    </p:spTree>
    <p:extLst>
      <p:ext uri="{BB962C8B-B14F-4D97-AF65-F5344CB8AC3E}">
        <p14:creationId xmlns:p14="http://schemas.microsoft.com/office/powerpoint/2010/main" val="1285575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EA625A9-73DA-3962-E22D-05DCB189B638}"/>
              </a:ext>
            </a:extLst>
          </p:cNvPr>
          <p:cNvSpPr>
            <a:spLocks noGrp="1"/>
          </p:cNvSpPr>
          <p:nvPr>
            <p:ph type="body" sz="quarter" idx="10"/>
          </p:nvPr>
        </p:nvSpPr>
        <p:spPr>
          <a:xfrm>
            <a:off x="360000" y="1178589"/>
            <a:ext cx="7006002" cy="5016705"/>
          </a:xfrm>
        </p:spPr>
        <p:txBody>
          <a:bodyPr vert="horz" lIns="91440" tIns="45720" rIns="91440" bIns="45720" rtlCol="0" anchor="t">
            <a:noAutofit/>
          </a:bodyPr>
          <a:lstStyle/>
          <a:p>
            <a:pPr marL="239395" lvl="1" indent="-239395">
              <a:lnSpc>
                <a:spcPct val="100000"/>
              </a:lnSpc>
              <a:spcAft>
                <a:spcPts val="600"/>
              </a:spcAft>
            </a:pPr>
            <a:r>
              <a:rPr lang="en-CA" sz="1800" dirty="0"/>
              <a:t>Serving my sixth term as trustee on the TDSB where I am a member of the Finance, Budget &amp; Enrolment Committee and Chair the Audit Committee. </a:t>
            </a:r>
          </a:p>
          <a:p>
            <a:pPr marL="239395" lvl="1" indent="-239395">
              <a:lnSpc>
                <a:spcPct val="100000"/>
              </a:lnSpc>
              <a:spcAft>
                <a:spcPts val="600"/>
              </a:spcAft>
            </a:pPr>
            <a:r>
              <a:rPr lang="en-CA" sz="1800" dirty="0"/>
              <a:t>Elected to the Board of Directors of the Toronto Lands Corporation</a:t>
            </a:r>
          </a:p>
          <a:p>
            <a:pPr marL="239395" lvl="1" indent="-239395">
              <a:lnSpc>
                <a:spcPct val="100000"/>
              </a:lnSpc>
              <a:spcAft>
                <a:spcPts val="600"/>
              </a:spcAft>
            </a:pPr>
            <a:r>
              <a:rPr lang="en-CA" sz="1800" dirty="0"/>
              <a:t>Proud of my involvement championing ground-breaking policies on parent and community involvement, equity, EcoSchools, healthy schools, open data and documenting incidents of hate, among others. </a:t>
            </a:r>
          </a:p>
          <a:p>
            <a:pPr marL="239395" lvl="1" indent="-239395">
              <a:lnSpc>
                <a:spcPct val="100000"/>
              </a:lnSpc>
              <a:spcAft>
                <a:spcPts val="600"/>
              </a:spcAft>
            </a:pPr>
            <a:r>
              <a:rPr lang="en-CA" sz="1800" dirty="0"/>
              <a:t>Chair of OPSBA’s Policy Development Working Group.</a:t>
            </a:r>
          </a:p>
          <a:p>
            <a:pPr marL="239395" lvl="1" indent="-239395">
              <a:lnSpc>
                <a:spcPct val="100000"/>
              </a:lnSpc>
              <a:spcAft>
                <a:spcPts val="600"/>
              </a:spcAft>
            </a:pPr>
            <a:r>
              <a:rPr lang="en-CA" sz="1800" dirty="0"/>
              <a:t>Bachelor of Arts degree and a graduate diploma in Cartography, blends planning and action. </a:t>
            </a:r>
          </a:p>
          <a:p>
            <a:pPr marL="239395" lvl="1" indent="-239395">
              <a:lnSpc>
                <a:spcPct val="100000"/>
              </a:lnSpc>
              <a:spcAft>
                <a:spcPts val="600"/>
              </a:spcAft>
            </a:pPr>
            <a:r>
              <a:rPr lang="en-CA" sz="1800" dirty="0"/>
              <a:t>Since 2004, I am a Senior Advisor within the Ontario Public Service, where I currently support governance within provincial agencies. </a:t>
            </a:r>
          </a:p>
        </p:txBody>
      </p:sp>
      <p:sp>
        <p:nvSpPr>
          <p:cNvPr id="5" name="Title 4">
            <a:extLst>
              <a:ext uri="{FF2B5EF4-FFF2-40B4-BE49-F238E27FC236}">
                <a16:creationId xmlns:a16="http://schemas.microsoft.com/office/drawing/2014/main" id="{D29AABB0-CC1E-40C6-2892-99DDD27DF6E1}"/>
              </a:ext>
            </a:extLst>
          </p:cNvPr>
          <p:cNvSpPr>
            <a:spLocks noGrp="1"/>
          </p:cNvSpPr>
          <p:nvPr>
            <p:ph type="title"/>
          </p:nvPr>
        </p:nvSpPr>
        <p:spPr>
          <a:xfrm>
            <a:off x="359999" y="365126"/>
            <a:ext cx="6622691" cy="994726"/>
          </a:xfrm>
        </p:spPr>
        <p:txBody>
          <a:bodyPr>
            <a:normAutofit/>
          </a:bodyPr>
          <a:lstStyle/>
          <a:p>
            <a:r>
              <a:rPr lang="en-US" dirty="0"/>
              <a:t>Your Local Trustee</a:t>
            </a:r>
          </a:p>
        </p:txBody>
      </p:sp>
      <p:pic>
        <p:nvPicPr>
          <p:cNvPr id="3" name="Picture 2" descr="A logo with blue and orange letters&#10;&#10;Description automatically generated">
            <a:extLst>
              <a:ext uri="{FF2B5EF4-FFF2-40B4-BE49-F238E27FC236}">
                <a16:creationId xmlns:a16="http://schemas.microsoft.com/office/drawing/2014/main" id="{726261BB-6BDD-7E4E-FE60-D5CB8CE6BE17}"/>
              </a:ext>
            </a:extLst>
          </p:cNvPr>
          <p:cNvPicPr>
            <a:picLocks noChangeAspect="1"/>
          </p:cNvPicPr>
          <p:nvPr/>
        </p:nvPicPr>
        <p:blipFill>
          <a:blip r:embed="rId3"/>
          <a:stretch>
            <a:fillRect/>
          </a:stretch>
        </p:blipFill>
        <p:spPr>
          <a:xfrm>
            <a:off x="8078787" y="256969"/>
            <a:ext cx="3752850" cy="1219200"/>
          </a:xfrm>
          <a:prstGeom prst="rect">
            <a:avLst/>
          </a:prstGeom>
        </p:spPr>
      </p:pic>
      <p:pic>
        <p:nvPicPr>
          <p:cNvPr id="9" name="Picture 8" descr="A person with glasses smiling&#10;&#10;Description automatically generated">
            <a:extLst>
              <a:ext uri="{FF2B5EF4-FFF2-40B4-BE49-F238E27FC236}">
                <a16:creationId xmlns:a16="http://schemas.microsoft.com/office/drawing/2014/main" id="{DABE5754-E1E6-C727-2A64-88A6FF4E8D59}"/>
              </a:ext>
            </a:extLst>
          </p:cNvPr>
          <p:cNvPicPr>
            <a:picLocks noChangeAspect="1"/>
          </p:cNvPicPr>
          <p:nvPr/>
        </p:nvPicPr>
        <p:blipFill>
          <a:blip r:embed="rId4"/>
          <a:stretch>
            <a:fillRect/>
          </a:stretch>
        </p:blipFill>
        <p:spPr>
          <a:xfrm>
            <a:off x="8402837" y="1617458"/>
            <a:ext cx="2369016" cy="3007072"/>
          </a:xfrm>
          <a:prstGeom prst="rect">
            <a:avLst/>
          </a:prstGeom>
        </p:spPr>
      </p:pic>
      <p:sp>
        <p:nvSpPr>
          <p:cNvPr id="10" name="TextBox 9">
            <a:extLst>
              <a:ext uri="{FF2B5EF4-FFF2-40B4-BE49-F238E27FC236}">
                <a16:creationId xmlns:a16="http://schemas.microsoft.com/office/drawing/2014/main" id="{9FF9EC1B-A413-CCA3-DE61-595607374DA8}"/>
              </a:ext>
            </a:extLst>
          </p:cNvPr>
          <p:cNvSpPr txBox="1"/>
          <p:nvPr/>
        </p:nvSpPr>
        <p:spPr>
          <a:xfrm>
            <a:off x="6858000" y="4951295"/>
            <a:ext cx="5458690" cy="1200329"/>
          </a:xfrm>
          <a:prstGeom prst="rect">
            <a:avLst/>
          </a:prstGeom>
          <a:noFill/>
        </p:spPr>
        <p:txBody>
          <a:bodyPr wrap="square" rtlCol="0">
            <a:spAutoFit/>
          </a:bodyPr>
          <a:lstStyle/>
          <a:p>
            <a:pPr algn="ctr"/>
            <a:r>
              <a:rPr lang="en-CA" dirty="0"/>
              <a:t>Ward 8</a:t>
            </a:r>
          </a:p>
          <a:p>
            <a:pPr algn="ctr"/>
            <a:r>
              <a:rPr lang="en-CA" dirty="0"/>
              <a:t>Eglinton - Lawrence &amp; Toronto-St. Paul’s</a:t>
            </a:r>
          </a:p>
          <a:p>
            <a:pPr algn="ctr"/>
            <a:r>
              <a:rPr lang="en-CA" dirty="0"/>
              <a:t>416-395-8787 | Shelley.</a:t>
            </a:r>
            <a:r>
              <a:rPr lang="en-CA" sz="1600" dirty="0"/>
              <a:t>Laskin</a:t>
            </a:r>
            <a:r>
              <a:rPr lang="en-CA" dirty="0"/>
              <a:t>@tdsb.on.ca</a:t>
            </a:r>
          </a:p>
          <a:p>
            <a:pPr algn="ctr"/>
            <a:r>
              <a:rPr lang="en-CA" dirty="0"/>
              <a:t>Twitter @shelleylaskin | www.tdsb.on.ca/Ward8</a:t>
            </a:r>
            <a:endParaRPr lang="en-US" dirty="0"/>
          </a:p>
        </p:txBody>
      </p:sp>
    </p:spTree>
    <p:extLst>
      <p:ext uri="{BB962C8B-B14F-4D97-AF65-F5344CB8AC3E}">
        <p14:creationId xmlns:p14="http://schemas.microsoft.com/office/powerpoint/2010/main" val="6707387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5701D-FC3A-A46F-466E-F293C2D94052}"/>
              </a:ext>
            </a:extLst>
          </p:cNvPr>
          <p:cNvSpPr>
            <a:spLocks noGrp="1"/>
          </p:cNvSpPr>
          <p:nvPr>
            <p:ph type="title"/>
          </p:nvPr>
        </p:nvSpPr>
        <p:spPr/>
        <p:txBody>
          <a:bodyPr/>
          <a:lstStyle/>
          <a:p>
            <a:r>
              <a:rPr lang="en-US" dirty="0"/>
              <a:t>We Are the TDSB</a:t>
            </a:r>
          </a:p>
        </p:txBody>
      </p:sp>
      <p:sp>
        <p:nvSpPr>
          <p:cNvPr id="3" name="Text Placeholder 2">
            <a:extLst>
              <a:ext uri="{FF2B5EF4-FFF2-40B4-BE49-F238E27FC236}">
                <a16:creationId xmlns:a16="http://schemas.microsoft.com/office/drawing/2014/main" id="{E864A644-C945-550B-254E-E3DD0E32076A}"/>
              </a:ext>
            </a:extLst>
          </p:cNvPr>
          <p:cNvSpPr>
            <a:spLocks noGrp="1"/>
          </p:cNvSpPr>
          <p:nvPr>
            <p:ph type="body" sz="quarter" idx="10"/>
          </p:nvPr>
        </p:nvSpPr>
        <p:spPr>
          <a:xfrm>
            <a:off x="360363" y="1233055"/>
            <a:ext cx="11471637" cy="5329983"/>
          </a:xfrm>
        </p:spPr>
        <p:txBody>
          <a:bodyPr>
            <a:normAutofit/>
          </a:bodyPr>
          <a:lstStyle/>
          <a:p>
            <a:pPr marL="342900" indent="-342900">
              <a:buFont typeface="Arial" panose="020B0604020202020204" pitchFamily="34" charset="0"/>
              <a:buChar char="•"/>
            </a:pPr>
            <a:r>
              <a:rPr lang="en-CA" dirty="0"/>
              <a:t>The Toronto District School Board (TDSB) is the largest and one of the most diverse school boards in Canada.</a:t>
            </a:r>
          </a:p>
          <a:p>
            <a:pPr marL="342900" indent="-342900">
              <a:buFont typeface="Arial" panose="020B0604020202020204" pitchFamily="34" charset="0"/>
              <a:buChar char="•"/>
            </a:pPr>
            <a:r>
              <a:rPr lang="en-CA" dirty="0"/>
              <a:t>The Toronto District School Board (TDSB) is the largest and one of the most diverse school boards in Canada. We serve approximately 238,000 students in 582 schools throughout Toronto, and more than 100,000 life-long learners in our Adult and Continuing Education programs.</a:t>
            </a:r>
          </a:p>
          <a:p>
            <a:pPr marL="342900" indent="-342900">
              <a:buFont typeface="Arial" panose="020B0604020202020204" pitchFamily="34" charset="0"/>
              <a:buChar char="•"/>
            </a:pPr>
            <a:r>
              <a:rPr lang="en-CA" dirty="0"/>
              <a:t>Annual operating budget is approximately $3.5B;</a:t>
            </a:r>
          </a:p>
          <a:p>
            <a:pPr marL="342900" indent="-342900">
              <a:buFont typeface="Arial" panose="020B0604020202020204" pitchFamily="34" charset="0"/>
              <a:buChar char="•"/>
            </a:pPr>
            <a:r>
              <a:rPr lang="en-CA" dirty="0"/>
              <a:t>Provincial Grants $2.9B and other                                                                Revenues $0.5B.</a:t>
            </a:r>
          </a:p>
          <a:p>
            <a:pPr marL="342900" indent="-342900">
              <a:buFont typeface="Arial" panose="020B0604020202020204" pitchFamily="34" charset="0"/>
              <a:buChar char="•"/>
            </a:pPr>
            <a:r>
              <a:rPr lang="en-CA" dirty="0"/>
              <a:t>TDSB has 16,030 permanent &amp;                                                                                 5,260 occasional teachers &amp;                                                                                    15,500 permanent support staff &amp;                                                                            4600 supply/casual employees.</a:t>
            </a:r>
          </a:p>
          <a:p>
            <a:endParaRPr lang="en-US" dirty="0"/>
          </a:p>
        </p:txBody>
      </p:sp>
      <p:sp>
        <p:nvSpPr>
          <p:cNvPr id="4" name="Slide Number Placeholder 3">
            <a:extLst>
              <a:ext uri="{FF2B5EF4-FFF2-40B4-BE49-F238E27FC236}">
                <a16:creationId xmlns:a16="http://schemas.microsoft.com/office/drawing/2014/main" id="{F59568B6-C775-4FE7-0A5E-97CB1FC7D2DE}"/>
              </a:ext>
            </a:extLst>
          </p:cNvPr>
          <p:cNvSpPr>
            <a:spLocks noGrp="1"/>
          </p:cNvSpPr>
          <p:nvPr>
            <p:ph type="sldNum" sz="quarter" idx="12"/>
          </p:nvPr>
        </p:nvSpPr>
        <p:spPr/>
        <p:txBody>
          <a:bodyPr/>
          <a:lstStyle/>
          <a:p>
            <a:fld id="{2AF6CA79-4308-5844-B1A6-ED1FC888098A}" type="slidenum">
              <a:rPr lang="en-US" smtClean="0"/>
              <a:pPr/>
              <a:t>7</a:t>
            </a:fld>
            <a:endParaRPr lang="en-US"/>
          </a:p>
        </p:txBody>
      </p:sp>
      <p:pic>
        <p:nvPicPr>
          <p:cNvPr id="5" name="Picture 4">
            <a:extLst>
              <a:ext uri="{FF2B5EF4-FFF2-40B4-BE49-F238E27FC236}">
                <a16:creationId xmlns:a16="http://schemas.microsoft.com/office/drawing/2014/main" id="{8ABCC7F2-8451-C49A-27F1-F04587BFC7BE}"/>
              </a:ext>
            </a:extLst>
          </p:cNvPr>
          <p:cNvPicPr>
            <a:picLocks noChangeAspect="1"/>
          </p:cNvPicPr>
          <p:nvPr/>
        </p:nvPicPr>
        <p:blipFill>
          <a:blip r:embed="rId3"/>
          <a:stretch>
            <a:fillRect/>
          </a:stretch>
        </p:blipFill>
        <p:spPr>
          <a:xfrm>
            <a:off x="6096000" y="3913576"/>
            <a:ext cx="5289754" cy="2381535"/>
          </a:xfrm>
          <a:prstGeom prst="rect">
            <a:avLst/>
          </a:prstGeom>
        </p:spPr>
      </p:pic>
    </p:spTree>
    <p:extLst>
      <p:ext uri="{BB962C8B-B14F-4D97-AF65-F5344CB8AC3E}">
        <p14:creationId xmlns:p14="http://schemas.microsoft.com/office/powerpoint/2010/main" val="918143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6205543" y="1557357"/>
            <a:ext cx="3700457" cy="3700442"/>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10305" t="-864" r="-40940" b="-572"/>
            </a:stretch>
          </a:blipFill>
        </p:spPr>
        <p:txBody>
          <a:bodyPr/>
          <a:lstStyle/>
          <a:p>
            <a:endParaRPr lang="en-CA" sz="1200">
              <a:latin typeface="Arial" panose="020B0604020202020204" pitchFamily="34" charset="0"/>
              <a:cs typeface="Arial" panose="020B0604020202020204" pitchFamily="34" charset="0"/>
            </a:endParaRPr>
          </a:p>
        </p:txBody>
      </p:sp>
      <p:grpSp>
        <p:nvGrpSpPr>
          <p:cNvPr id="8" name="Group 8"/>
          <p:cNvGrpSpPr/>
          <p:nvPr/>
        </p:nvGrpSpPr>
        <p:grpSpPr>
          <a:xfrm>
            <a:off x="5778917" y="712371"/>
            <a:ext cx="1243429" cy="124342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solidFill>
          </p:spPr>
          <p:txBody>
            <a:bodyPr/>
            <a:lstStyle/>
            <a:p>
              <a:endParaRPr lang="en-CA" sz="1200">
                <a:latin typeface="Arial" panose="020B0604020202020204" pitchFamily="34" charset="0"/>
                <a:cs typeface="Arial" panose="020B0604020202020204" pitchFamily="34" charset="0"/>
              </a:endParaRPr>
            </a:p>
          </p:txBody>
        </p:sp>
        <p:sp>
          <p:nvSpPr>
            <p:cNvPr id="10" name="TextBox 10"/>
            <p:cNvSpPr txBox="1"/>
            <p:nvPr/>
          </p:nvSpPr>
          <p:spPr>
            <a:xfrm>
              <a:off x="76200" y="38100"/>
              <a:ext cx="660400" cy="698500"/>
            </a:xfrm>
            <a:prstGeom prst="rect">
              <a:avLst/>
            </a:prstGeom>
          </p:spPr>
          <p:txBody>
            <a:bodyPr lIns="33867" tIns="33867" rIns="33867" bIns="33867" rtlCol="0" anchor="ctr"/>
            <a:lstStyle/>
            <a:p>
              <a:pPr algn="ctr">
                <a:lnSpc>
                  <a:spcPts val="1560"/>
                </a:lnSpc>
              </a:pPr>
              <a:r>
                <a:rPr lang="en-US" sz="1267" b="1">
                  <a:solidFill>
                    <a:schemeClr val="bg1"/>
                  </a:solidFill>
                  <a:latin typeface="Arial" panose="020B0604020202020204" pitchFamily="34" charset="0"/>
                  <a:cs typeface="Arial" panose="020B0604020202020204" pitchFamily="34" charset="0"/>
                </a:rPr>
                <a:t>Students (YOU!)</a:t>
              </a:r>
            </a:p>
          </p:txBody>
        </p:sp>
      </p:grpSp>
      <p:sp>
        <p:nvSpPr>
          <p:cNvPr id="13" name="Freeform 13"/>
          <p:cNvSpPr/>
          <p:nvPr/>
        </p:nvSpPr>
        <p:spPr>
          <a:xfrm>
            <a:off x="7436831" y="102771"/>
            <a:ext cx="1237880" cy="124342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C33B"/>
          </a:solidFill>
        </p:spPr>
        <p:txBody>
          <a:bodyPr/>
          <a:lstStyle/>
          <a:p>
            <a:endParaRPr lang="en-CA" sz="1200">
              <a:latin typeface="Arial" panose="020B0604020202020204" pitchFamily="34" charset="0"/>
              <a:cs typeface="Arial" panose="020B0604020202020204" pitchFamily="34" charset="0"/>
            </a:endParaRPr>
          </a:p>
        </p:txBody>
      </p:sp>
      <p:sp>
        <p:nvSpPr>
          <p:cNvPr id="14" name="TextBox 14"/>
          <p:cNvSpPr txBox="1"/>
          <p:nvPr/>
        </p:nvSpPr>
        <p:spPr>
          <a:xfrm>
            <a:off x="7550628" y="161057"/>
            <a:ext cx="1010286" cy="1068572"/>
          </a:xfrm>
          <a:prstGeom prst="rect">
            <a:avLst/>
          </a:prstGeom>
        </p:spPr>
        <p:txBody>
          <a:bodyPr lIns="33867" tIns="33867" rIns="33867" bIns="33867" rtlCol="0" anchor="ctr"/>
          <a:lstStyle/>
          <a:p>
            <a:pPr algn="ctr">
              <a:lnSpc>
                <a:spcPts val="1560"/>
              </a:lnSpc>
            </a:pPr>
            <a:r>
              <a:rPr lang="en-US" sz="1267" b="1">
                <a:solidFill>
                  <a:srgbClr val="000000"/>
                </a:solidFill>
                <a:latin typeface="Arial" panose="020B0604020202020204" pitchFamily="34" charset="0"/>
                <a:cs typeface="Arial" panose="020B0604020202020204" pitchFamily="34" charset="0"/>
              </a:rPr>
              <a:t>Parents &amp; Caregivers</a:t>
            </a:r>
          </a:p>
        </p:txBody>
      </p:sp>
      <p:grpSp>
        <p:nvGrpSpPr>
          <p:cNvPr id="15" name="Group 15"/>
          <p:cNvGrpSpPr/>
          <p:nvPr/>
        </p:nvGrpSpPr>
        <p:grpSpPr>
          <a:xfrm>
            <a:off x="9019342" y="712371"/>
            <a:ext cx="1243429" cy="1243429"/>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solidFill>
          </p:spPr>
          <p:txBody>
            <a:bodyPr/>
            <a:lstStyle/>
            <a:p>
              <a:endParaRPr lang="en-CA" sz="1200">
                <a:latin typeface="Arial" panose="020B0604020202020204" pitchFamily="34" charset="0"/>
                <a:cs typeface="Arial" panose="020B0604020202020204" pitchFamily="34" charset="0"/>
              </a:endParaRPr>
            </a:p>
          </p:txBody>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560"/>
                </a:lnSpc>
              </a:pPr>
              <a:r>
                <a:rPr lang="en-US" sz="1267" b="1">
                  <a:solidFill>
                    <a:schemeClr val="bg1"/>
                  </a:solidFill>
                  <a:latin typeface="Arial" panose="020B0604020202020204" pitchFamily="34" charset="0"/>
                  <a:cs typeface="Arial" panose="020B0604020202020204" pitchFamily="34" charset="0"/>
                </a:rPr>
                <a:t>Trustees</a:t>
              </a:r>
            </a:p>
          </p:txBody>
        </p:sp>
      </p:grpSp>
      <p:grpSp>
        <p:nvGrpSpPr>
          <p:cNvPr id="18" name="Group 18"/>
          <p:cNvGrpSpPr/>
          <p:nvPr/>
        </p:nvGrpSpPr>
        <p:grpSpPr>
          <a:xfrm>
            <a:off x="10113255" y="2420747"/>
            <a:ext cx="1243429" cy="1243429"/>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3"/>
            </a:solidFill>
          </p:spPr>
          <p:txBody>
            <a:bodyPr/>
            <a:lstStyle/>
            <a:p>
              <a:endParaRPr lang="en-CA" sz="1200">
                <a:latin typeface="Arial" panose="020B0604020202020204" pitchFamily="34" charset="0"/>
                <a:cs typeface="Arial" panose="020B0604020202020204" pitchFamily="34" charset="0"/>
              </a:endParaRPr>
            </a:p>
          </p:txBody>
        </p:sp>
        <p:sp>
          <p:nvSpPr>
            <p:cNvPr id="20" name="TextBox 20"/>
            <p:cNvSpPr txBox="1"/>
            <p:nvPr/>
          </p:nvSpPr>
          <p:spPr>
            <a:xfrm>
              <a:off x="76200" y="38100"/>
              <a:ext cx="660400" cy="698500"/>
            </a:xfrm>
            <a:prstGeom prst="rect">
              <a:avLst/>
            </a:prstGeom>
          </p:spPr>
          <p:txBody>
            <a:bodyPr lIns="33867" tIns="33867" rIns="33867" bIns="33867" rtlCol="0" anchor="ctr"/>
            <a:lstStyle/>
            <a:p>
              <a:pPr algn="ctr">
                <a:lnSpc>
                  <a:spcPts val="1560"/>
                </a:lnSpc>
              </a:pPr>
              <a:r>
                <a:rPr lang="en-US" sz="1267" b="1">
                  <a:solidFill>
                    <a:schemeClr val="bg1"/>
                  </a:solidFill>
                  <a:latin typeface="Arial" panose="020B0604020202020204" pitchFamily="34" charset="0"/>
                  <a:cs typeface="Arial" panose="020B0604020202020204" pitchFamily="34" charset="0"/>
                </a:rPr>
                <a:t>Teachers</a:t>
              </a:r>
            </a:p>
          </p:txBody>
        </p:sp>
      </p:grpSp>
      <p:grpSp>
        <p:nvGrpSpPr>
          <p:cNvPr id="21" name="Group 21"/>
          <p:cNvGrpSpPr/>
          <p:nvPr/>
        </p:nvGrpSpPr>
        <p:grpSpPr>
          <a:xfrm>
            <a:off x="9638281" y="4311570"/>
            <a:ext cx="1243429" cy="1243429"/>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solidFill>
          </p:spPr>
          <p:txBody>
            <a:bodyPr/>
            <a:lstStyle/>
            <a:p>
              <a:endParaRPr lang="en-CA" sz="1200">
                <a:latin typeface="Arial" panose="020B0604020202020204" pitchFamily="34" charset="0"/>
                <a:cs typeface="Arial" panose="020B0604020202020204" pitchFamily="34" charset="0"/>
              </a:endParaRPr>
            </a:p>
          </p:txBody>
        </p:sp>
        <p:sp>
          <p:nvSpPr>
            <p:cNvPr id="23" name="TextBox 23"/>
            <p:cNvSpPr txBox="1"/>
            <p:nvPr/>
          </p:nvSpPr>
          <p:spPr>
            <a:xfrm>
              <a:off x="76200" y="38100"/>
              <a:ext cx="660400" cy="698500"/>
            </a:xfrm>
            <a:prstGeom prst="rect">
              <a:avLst/>
            </a:prstGeom>
          </p:spPr>
          <p:txBody>
            <a:bodyPr lIns="33867" tIns="33867" rIns="33867" bIns="33867" rtlCol="0" anchor="ctr"/>
            <a:lstStyle/>
            <a:p>
              <a:pPr algn="ctr">
                <a:lnSpc>
                  <a:spcPts val="1560"/>
                </a:lnSpc>
              </a:pPr>
              <a:r>
                <a:rPr lang="en-US" sz="1267" b="1">
                  <a:solidFill>
                    <a:schemeClr val="bg1"/>
                  </a:solidFill>
                  <a:latin typeface="Arial" panose="020B0604020202020204" pitchFamily="34" charset="0"/>
                  <a:cs typeface="Arial" panose="020B0604020202020204" pitchFamily="34" charset="0"/>
                </a:rPr>
                <a:t>Education Workers</a:t>
              </a:r>
            </a:p>
          </p:txBody>
        </p:sp>
      </p:grpSp>
      <p:grpSp>
        <p:nvGrpSpPr>
          <p:cNvPr id="24" name="Group 24"/>
          <p:cNvGrpSpPr/>
          <p:nvPr/>
        </p:nvGrpSpPr>
        <p:grpSpPr>
          <a:xfrm>
            <a:off x="8206142" y="5306213"/>
            <a:ext cx="1243429" cy="1243429"/>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6"/>
            </a:solidFill>
          </p:spPr>
          <p:txBody>
            <a:bodyPr/>
            <a:lstStyle/>
            <a:p>
              <a:endParaRPr lang="en-US" sz="1200">
                <a:latin typeface="Arial" panose="020B0604020202020204" pitchFamily="34" charset="0"/>
                <a:cs typeface="Arial" panose="020B0604020202020204" pitchFamily="34" charset="0"/>
              </a:endParaRPr>
            </a:p>
          </p:txBody>
        </p:sp>
        <p:sp>
          <p:nvSpPr>
            <p:cNvPr id="26" name="TextBox 26"/>
            <p:cNvSpPr txBox="1"/>
            <p:nvPr/>
          </p:nvSpPr>
          <p:spPr>
            <a:xfrm>
              <a:off x="76200" y="38100"/>
              <a:ext cx="660400" cy="698500"/>
            </a:xfrm>
            <a:prstGeom prst="rect">
              <a:avLst/>
            </a:prstGeom>
          </p:spPr>
          <p:txBody>
            <a:bodyPr lIns="33867" tIns="33867" rIns="33867" bIns="33867" rtlCol="0" anchor="ctr"/>
            <a:lstStyle/>
            <a:p>
              <a:pPr algn="ctr">
                <a:lnSpc>
                  <a:spcPts val="1560"/>
                </a:lnSpc>
              </a:pPr>
              <a:r>
                <a:rPr lang="en-US" sz="1267" b="1">
                  <a:solidFill>
                    <a:srgbClr val="000000"/>
                  </a:solidFill>
                  <a:latin typeface="Arial" panose="020B0604020202020204" pitchFamily="34" charset="0"/>
                  <a:cs typeface="Arial" panose="020B0604020202020204" pitchFamily="34" charset="0"/>
                </a:rPr>
                <a:t>Principals &amp; Vice-Principals</a:t>
              </a:r>
            </a:p>
          </p:txBody>
        </p:sp>
      </p:grpSp>
      <p:grpSp>
        <p:nvGrpSpPr>
          <p:cNvPr id="27" name="Group 27"/>
          <p:cNvGrpSpPr/>
          <p:nvPr/>
        </p:nvGrpSpPr>
        <p:grpSpPr>
          <a:xfrm>
            <a:off x="6661971" y="5306213"/>
            <a:ext cx="1237881" cy="1243429"/>
            <a:chOff x="1813" y="0"/>
            <a:chExt cx="809173"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C33B"/>
            </a:solidFill>
          </p:spPr>
          <p:txBody>
            <a:bodyPr/>
            <a:lstStyle/>
            <a:p>
              <a:endParaRPr lang="en-CA" sz="1200">
                <a:latin typeface="Arial" panose="020B0604020202020204" pitchFamily="34" charset="0"/>
                <a:cs typeface="Arial" panose="020B0604020202020204" pitchFamily="34" charset="0"/>
              </a:endParaRPr>
            </a:p>
          </p:txBody>
        </p:sp>
        <p:sp>
          <p:nvSpPr>
            <p:cNvPr id="29" name="TextBox 29"/>
            <p:cNvSpPr txBox="1"/>
            <p:nvPr/>
          </p:nvSpPr>
          <p:spPr>
            <a:xfrm>
              <a:off x="76200" y="38100"/>
              <a:ext cx="660400" cy="698500"/>
            </a:xfrm>
            <a:prstGeom prst="rect">
              <a:avLst/>
            </a:prstGeom>
          </p:spPr>
          <p:txBody>
            <a:bodyPr lIns="33867" tIns="33867" rIns="33867" bIns="33867" rtlCol="0" anchor="ctr"/>
            <a:lstStyle/>
            <a:p>
              <a:pPr algn="ctr">
                <a:lnSpc>
                  <a:spcPts val="1560"/>
                </a:lnSpc>
              </a:pPr>
              <a:r>
                <a:rPr lang="en-US" sz="1267" b="1">
                  <a:solidFill>
                    <a:srgbClr val="000000"/>
                  </a:solidFill>
                  <a:latin typeface="Arial" panose="020B0604020202020204" pitchFamily="34" charset="0"/>
                  <a:cs typeface="Arial" panose="020B0604020202020204" pitchFamily="34" charset="0"/>
                </a:rPr>
                <a:t>Supervisory Officers</a:t>
              </a:r>
            </a:p>
            <a:p>
              <a:pPr algn="ctr">
                <a:lnSpc>
                  <a:spcPts val="1560"/>
                </a:lnSpc>
              </a:pPr>
              <a:r>
                <a:rPr lang="en-US" sz="1200" b="1">
                  <a:solidFill>
                    <a:srgbClr val="000000"/>
                  </a:solidFill>
                  <a:latin typeface="Arial" panose="020B0604020202020204" pitchFamily="34" charset="0"/>
                  <a:cs typeface="Arial" panose="020B0604020202020204" pitchFamily="34" charset="0"/>
                </a:rPr>
                <a:t>(Superintendents)</a:t>
              </a:r>
            </a:p>
          </p:txBody>
        </p:sp>
      </p:grpSp>
      <p:grpSp>
        <p:nvGrpSpPr>
          <p:cNvPr id="30" name="Group 30"/>
          <p:cNvGrpSpPr/>
          <p:nvPr/>
        </p:nvGrpSpPr>
        <p:grpSpPr>
          <a:xfrm>
            <a:off x="5260002" y="4311570"/>
            <a:ext cx="1243429" cy="1243429"/>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solidFill>
          </p:spPr>
          <p:txBody>
            <a:bodyPr/>
            <a:lstStyle/>
            <a:p>
              <a:endParaRPr lang="en-US" sz="1200">
                <a:latin typeface="Arial" panose="020B0604020202020204" pitchFamily="34" charset="0"/>
                <a:cs typeface="Arial" panose="020B0604020202020204" pitchFamily="34" charset="0"/>
              </a:endParaRPr>
            </a:p>
          </p:txBody>
        </p:sp>
        <p:sp>
          <p:nvSpPr>
            <p:cNvPr id="32" name="TextBox 32"/>
            <p:cNvSpPr txBox="1"/>
            <p:nvPr/>
          </p:nvSpPr>
          <p:spPr>
            <a:xfrm>
              <a:off x="76200" y="38100"/>
              <a:ext cx="660400" cy="698500"/>
            </a:xfrm>
            <a:prstGeom prst="rect">
              <a:avLst/>
            </a:prstGeom>
          </p:spPr>
          <p:txBody>
            <a:bodyPr lIns="33867" tIns="33867" rIns="33867" bIns="33867" rtlCol="0" anchor="ctr"/>
            <a:lstStyle/>
            <a:p>
              <a:pPr algn="ctr">
                <a:lnSpc>
                  <a:spcPts val="1560"/>
                </a:lnSpc>
              </a:pPr>
              <a:r>
                <a:rPr lang="en-US" sz="1267" b="1">
                  <a:solidFill>
                    <a:schemeClr val="bg1"/>
                  </a:solidFill>
                  <a:latin typeface="Arial" panose="020B0604020202020204" pitchFamily="34" charset="0"/>
                  <a:cs typeface="Arial" panose="020B0604020202020204" pitchFamily="34" charset="0"/>
                </a:rPr>
                <a:t>Director of Education</a:t>
              </a:r>
            </a:p>
          </p:txBody>
        </p:sp>
      </p:grpSp>
      <p:grpSp>
        <p:nvGrpSpPr>
          <p:cNvPr id="4" name="Group 30">
            <a:extLst>
              <a:ext uri="{FF2B5EF4-FFF2-40B4-BE49-F238E27FC236}">
                <a16:creationId xmlns:a16="http://schemas.microsoft.com/office/drawing/2014/main" id="{B5CF1F7B-6B3C-1084-2EC2-B4FB813B9928}"/>
              </a:ext>
            </a:extLst>
          </p:cNvPr>
          <p:cNvGrpSpPr/>
          <p:nvPr/>
        </p:nvGrpSpPr>
        <p:grpSpPr>
          <a:xfrm>
            <a:off x="4848317" y="2420747"/>
            <a:ext cx="1243429" cy="1243429"/>
            <a:chOff x="0" y="0"/>
            <a:chExt cx="812800" cy="812800"/>
          </a:xfrm>
        </p:grpSpPr>
        <p:sp>
          <p:nvSpPr>
            <p:cNvPr id="5" name="Freeform 31">
              <a:extLst>
                <a:ext uri="{FF2B5EF4-FFF2-40B4-BE49-F238E27FC236}">
                  <a16:creationId xmlns:a16="http://schemas.microsoft.com/office/drawing/2014/main" id="{D492A3D4-7FFF-73F6-BC85-80F36474914F}"/>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3"/>
            </a:solidFill>
          </p:spPr>
          <p:txBody>
            <a:bodyPr/>
            <a:lstStyle/>
            <a:p>
              <a:endParaRPr lang="en-US" sz="1200">
                <a:latin typeface="Arial" panose="020B0604020202020204" pitchFamily="34" charset="0"/>
                <a:cs typeface="Arial" panose="020B0604020202020204" pitchFamily="34" charset="0"/>
              </a:endParaRPr>
            </a:p>
          </p:txBody>
        </p:sp>
        <p:sp>
          <p:nvSpPr>
            <p:cNvPr id="34" name="TextBox 32">
              <a:extLst>
                <a:ext uri="{FF2B5EF4-FFF2-40B4-BE49-F238E27FC236}">
                  <a16:creationId xmlns:a16="http://schemas.microsoft.com/office/drawing/2014/main" id="{FA3549B0-DA18-B792-408D-DBC556B3D457}"/>
                </a:ext>
              </a:extLst>
            </p:cNvPr>
            <p:cNvSpPr txBox="1"/>
            <p:nvPr/>
          </p:nvSpPr>
          <p:spPr>
            <a:xfrm>
              <a:off x="76200" y="38100"/>
              <a:ext cx="660400" cy="698500"/>
            </a:xfrm>
            <a:prstGeom prst="rect">
              <a:avLst/>
            </a:prstGeom>
          </p:spPr>
          <p:txBody>
            <a:bodyPr lIns="33867" tIns="33867" rIns="33867" bIns="33867" rtlCol="0" anchor="ctr"/>
            <a:lstStyle/>
            <a:p>
              <a:pPr algn="ctr">
                <a:lnSpc>
                  <a:spcPts val="1560"/>
                </a:lnSpc>
              </a:pPr>
              <a:r>
                <a:rPr lang="en-US" sz="1267" b="1">
                  <a:solidFill>
                    <a:schemeClr val="bg1"/>
                  </a:solidFill>
                  <a:latin typeface="Arial" panose="020B0604020202020204" pitchFamily="34" charset="0"/>
                  <a:cs typeface="Arial" panose="020B0604020202020204" pitchFamily="34" charset="0"/>
                </a:rPr>
                <a:t>Central Staff</a:t>
              </a:r>
            </a:p>
          </p:txBody>
        </p:sp>
      </p:grpSp>
      <p:sp>
        <p:nvSpPr>
          <p:cNvPr id="2" name="Title 1">
            <a:extLst>
              <a:ext uri="{FF2B5EF4-FFF2-40B4-BE49-F238E27FC236}">
                <a16:creationId xmlns:a16="http://schemas.microsoft.com/office/drawing/2014/main" id="{BE13FD84-3259-00B7-FAD8-50E5843B6C86}"/>
              </a:ext>
            </a:extLst>
          </p:cNvPr>
          <p:cNvSpPr>
            <a:spLocks noGrp="1"/>
          </p:cNvSpPr>
          <p:nvPr>
            <p:ph type="title"/>
          </p:nvPr>
        </p:nvSpPr>
        <p:spPr>
          <a:xfrm>
            <a:off x="360000" y="1995548"/>
            <a:ext cx="3170600" cy="1742139"/>
          </a:xfrm>
        </p:spPr>
        <p:txBody>
          <a:bodyPr>
            <a:normAutofit fontScale="90000"/>
          </a:bodyPr>
          <a:lstStyle/>
          <a:p>
            <a:r>
              <a:rPr lang="en-US"/>
              <a:t>Who are the people in a school board?</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315EA-2466-4A3C-F86D-B6F82CFE9275}"/>
              </a:ext>
            </a:extLst>
          </p:cNvPr>
          <p:cNvSpPr>
            <a:spLocks noGrp="1"/>
          </p:cNvSpPr>
          <p:nvPr>
            <p:ph type="title"/>
          </p:nvPr>
        </p:nvSpPr>
        <p:spPr/>
        <p:txBody>
          <a:bodyPr>
            <a:normAutofit/>
          </a:bodyPr>
          <a:lstStyle/>
          <a:p>
            <a:r>
              <a:rPr lang="en-US"/>
              <a:t>Trustees...</a:t>
            </a:r>
          </a:p>
        </p:txBody>
      </p:sp>
      <p:sp>
        <p:nvSpPr>
          <p:cNvPr id="7" name="Slide Number Placeholder 6">
            <a:extLst>
              <a:ext uri="{FF2B5EF4-FFF2-40B4-BE49-F238E27FC236}">
                <a16:creationId xmlns:a16="http://schemas.microsoft.com/office/drawing/2014/main" id="{64978EB5-99A0-A48E-4E42-F6ECDC98319E}"/>
              </a:ext>
            </a:extLst>
          </p:cNvPr>
          <p:cNvSpPr>
            <a:spLocks noGrp="1"/>
          </p:cNvSpPr>
          <p:nvPr>
            <p:ph type="sldNum" sz="quarter" idx="12"/>
          </p:nvPr>
        </p:nvSpPr>
        <p:spPr>
          <a:xfrm>
            <a:off x="10520516" y="6322647"/>
            <a:ext cx="1311484" cy="240392"/>
          </a:xfrm>
        </p:spPr>
        <p:txBody>
          <a:bodyPr/>
          <a:lstStyle/>
          <a:p>
            <a:fld id="{2AF6CA79-4308-5844-B1A6-ED1FC888098A}" type="slidenum">
              <a:rPr lang="en-US" smtClean="0"/>
              <a:pPr/>
              <a:t>9</a:t>
            </a:fld>
            <a:endParaRPr lang="en-US"/>
          </a:p>
        </p:txBody>
      </p:sp>
      <p:sp>
        <p:nvSpPr>
          <p:cNvPr id="5" name="Text Placeholder 2">
            <a:extLst>
              <a:ext uri="{FF2B5EF4-FFF2-40B4-BE49-F238E27FC236}">
                <a16:creationId xmlns:a16="http://schemas.microsoft.com/office/drawing/2014/main" id="{B4FE427A-5F11-CC09-E5E0-FA76106A9A30}"/>
              </a:ext>
            </a:extLst>
          </p:cNvPr>
          <p:cNvSpPr txBox="1">
            <a:spLocks/>
          </p:cNvSpPr>
          <p:nvPr/>
        </p:nvSpPr>
        <p:spPr>
          <a:xfrm>
            <a:off x="110981" y="1359852"/>
            <a:ext cx="11471637" cy="59881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9115" lvl="1" indent="-269875">
              <a:lnSpc>
                <a:spcPct val="100000"/>
              </a:lnSpc>
              <a:buFont typeface="Arial"/>
              <a:buChar char="•"/>
            </a:pPr>
            <a:r>
              <a:rPr lang="en-CA" sz="2000" dirty="0">
                <a:cs typeface="Arial"/>
              </a:rPr>
              <a:t>School board trustees are the oldest form of elected representation in Ontario.</a:t>
            </a:r>
          </a:p>
          <a:p>
            <a:pPr marL="539115" lvl="1" indent="-269875">
              <a:lnSpc>
                <a:spcPct val="100000"/>
              </a:lnSpc>
              <a:buFont typeface="Arial"/>
              <a:buChar char="•"/>
            </a:pPr>
            <a:r>
              <a:rPr lang="en-CA" sz="2000" dirty="0">
                <a:cs typeface="Arial"/>
              </a:rPr>
              <a:t>The office has been in existence since 1807 and represents citizens in the education decision-making process.</a:t>
            </a:r>
          </a:p>
          <a:p>
            <a:pPr marL="539115" lvl="1" indent="-269875">
              <a:lnSpc>
                <a:spcPct val="100000"/>
              </a:lnSpc>
              <a:buFont typeface="Arial"/>
              <a:buChar char="•"/>
            </a:pPr>
            <a:r>
              <a:rPr lang="en-CA" sz="2000" dirty="0">
                <a:cs typeface="Arial"/>
              </a:rPr>
              <a:t>The election of school board trustees is governed by the Education Act and the Municipal Elections Act, 1996. Both are the laws or rules that trustees follow.</a:t>
            </a:r>
          </a:p>
          <a:p>
            <a:pPr marL="539115" lvl="1" indent="-269875">
              <a:lnSpc>
                <a:spcPct val="100000"/>
              </a:lnSpc>
              <a:buFont typeface="Arial"/>
              <a:buChar char="•"/>
            </a:pPr>
            <a:r>
              <a:rPr lang="en-CA" sz="2000" dirty="0">
                <a:cs typeface="Arial"/>
              </a:rPr>
              <a:t>Every 4 years, 22 public school Trustees are elected during municipal elections to represent public school supporters in the City of Toronto. They are locally-elected representatives of the public, and they are the community’s advocates for public education and members of the Board. </a:t>
            </a:r>
          </a:p>
          <a:p>
            <a:pPr marL="539115" lvl="1" indent="-269875">
              <a:lnSpc>
                <a:spcPct val="100000"/>
              </a:lnSpc>
              <a:buFont typeface="Arial"/>
              <a:buChar char="•"/>
            </a:pPr>
            <a:r>
              <a:rPr lang="en-CA" sz="2000" dirty="0">
                <a:cs typeface="Arial"/>
              </a:rPr>
              <a:t>19 Trustees represent one of our 25 wards; 3 represent two wards. Each ward is a diverse community with unique needs, priorities and educational requirements and Trustees represent their communities.</a:t>
            </a:r>
          </a:p>
          <a:p>
            <a:pPr marL="539115" lvl="1" indent="-269875">
              <a:lnSpc>
                <a:spcPct val="100000"/>
              </a:lnSpc>
              <a:buFont typeface="Arial"/>
              <a:buChar char="•"/>
            </a:pPr>
            <a:r>
              <a:rPr lang="en-CA" sz="2000" dirty="0">
                <a:cs typeface="Arial"/>
              </a:rPr>
              <a:t>The TDSB also has 2 students trustees appointed through the Student Senate and an Indigenous Trustee appointed through the Indigenous Council.</a:t>
            </a:r>
          </a:p>
          <a:p>
            <a:pPr marL="539115" lvl="1" indent="-269875">
              <a:lnSpc>
                <a:spcPts val="3249"/>
              </a:lnSpc>
              <a:buFont typeface="Arial"/>
              <a:buChar char="•"/>
            </a:pPr>
            <a:endParaRPr lang="en-US" dirty="0">
              <a:latin typeface="Arial"/>
              <a:cs typeface="Arial"/>
            </a:endParaRPr>
          </a:p>
        </p:txBody>
      </p:sp>
    </p:spTree>
    <p:extLst>
      <p:ext uri="{BB962C8B-B14F-4D97-AF65-F5344CB8AC3E}">
        <p14:creationId xmlns:p14="http://schemas.microsoft.com/office/powerpoint/2010/main" val="118903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1.5.0.0"/>
  <p:tag name="SLIDO_PRESENTATION_ID" val="1f0ae37b-32f8-407c-aaff-80ac5c05c844"/>
  <p:tag name="SLIDO_EVENT_UUID" val="66e2623c-62f9-4f1b-afd8-3d92d349d315"/>
  <p:tag name="SLIDO_EVENT_SECTION_UUID" val="363a02c2-4d32-44b6-9ae7-ac8c1ed81ac4"/>
</p:tagLst>
</file>

<file path=ppt/theme/theme1.xml><?xml version="1.0" encoding="utf-8"?>
<a:theme xmlns:a="http://schemas.openxmlformats.org/drawingml/2006/main" name="Office Theme">
  <a:themeElements>
    <a:clrScheme name="OPSBA">
      <a:dk1>
        <a:srgbClr val="000000"/>
      </a:dk1>
      <a:lt1>
        <a:srgbClr val="FFFFFF"/>
      </a:lt1>
      <a:dk2>
        <a:srgbClr val="000000"/>
      </a:dk2>
      <a:lt2>
        <a:srgbClr val="E7E6E6"/>
      </a:lt2>
      <a:accent1>
        <a:srgbClr val="FFBB00"/>
      </a:accent1>
      <a:accent2>
        <a:srgbClr val="00B2B3"/>
      </a:accent2>
      <a:accent3>
        <a:srgbClr val="EE7B47"/>
      </a:accent3>
      <a:accent4>
        <a:srgbClr val="FFC000"/>
      </a:accent4>
      <a:accent5>
        <a:srgbClr val="0069BC"/>
      </a:accent5>
      <a:accent6>
        <a:srgbClr val="D64FA7"/>
      </a:accent6>
      <a:hlink>
        <a:srgbClr val="00B2B3"/>
      </a:hlink>
      <a:folHlink>
        <a:srgbClr val="00787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10A147FB039C043B57C7F4F5ADBB5A8" ma:contentTypeVersion="8" ma:contentTypeDescription="Create a new document." ma:contentTypeScope="" ma:versionID="9b47d98cacb3871cdd30b9297f56148d">
  <xsd:schema xmlns:xsd="http://www.w3.org/2001/XMLSchema" xmlns:xs="http://www.w3.org/2001/XMLSchema" xmlns:p="http://schemas.microsoft.com/office/2006/metadata/properties" xmlns:ns2="04f827c7-e7d7-4772-b542-fe7d00091b42" targetNamespace="http://schemas.microsoft.com/office/2006/metadata/properties" ma:root="true" ma:fieldsID="655bf9b46b5cd349d698a9a032515d97" ns2:_="">
    <xsd:import namespace="04f827c7-e7d7-4772-b542-fe7d00091b4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f827c7-e7d7-4772-b542-fe7d00091b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70C8D3-4C2B-43C9-B9E4-13633881B248}">
  <ds:schemaRefs>
    <ds:schemaRef ds:uri="http://schemas.microsoft.com/office/2006/documentManagement/types"/>
    <ds:schemaRef ds:uri="http://purl.org/dc/terms/"/>
    <ds:schemaRef ds:uri="http://www.w3.org/XML/1998/namespace"/>
    <ds:schemaRef ds:uri="http://purl.org/dc/dcmitype/"/>
    <ds:schemaRef ds:uri="http://purl.org/dc/elements/1.1/"/>
    <ds:schemaRef ds:uri="http://schemas.microsoft.com/office/2006/metadata/properties"/>
    <ds:schemaRef ds:uri="04f827c7-e7d7-4772-b542-fe7d00091b42"/>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CE9D0D38-1FDB-4D02-9B35-44E31581079F}">
  <ds:schemaRefs>
    <ds:schemaRef ds:uri="http://schemas.microsoft.com/sharepoint/v3/contenttype/forms"/>
  </ds:schemaRefs>
</ds:datastoreItem>
</file>

<file path=customXml/itemProps3.xml><?xml version="1.0" encoding="utf-8"?>
<ds:datastoreItem xmlns:ds="http://schemas.openxmlformats.org/officeDocument/2006/customXml" ds:itemID="{24A824D1-6274-49DB-8E40-C030864DCD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f827c7-e7d7-4772-b542-fe7d00091b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1935</TotalTime>
  <Words>3092</Words>
  <Application>Microsoft Office PowerPoint</Application>
  <PresentationFormat>Widescreen</PresentationFormat>
  <Paragraphs>246</Paragraphs>
  <Slides>21</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Open Sans</vt:lpstr>
      <vt:lpstr>Office Theme</vt:lpstr>
      <vt:lpstr>Local Government Week</vt:lpstr>
      <vt:lpstr>Territorial Land Acknowledgement</vt:lpstr>
      <vt:lpstr>Levels of government in Canada</vt:lpstr>
      <vt:lpstr>Who is in our Municipal Government?</vt:lpstr>
      <vt:lpstr>Your Local Municipal Councillors</vt:lpstr>
      <vt:lpstr>Your Local Trustee</vt:lpstr>
      <vt:lpstr>We Are the TDSB</vt:lpstr>
      <vt:lpstr>Who are the people in a school board?</vt:lpstr>
      <vt:lpstr>Trustees...</vt:lpstr>
      <vt:lpstr>Trustee Committees</vt:lpstr>
      <vt:lpstr>Multi-Year Strategic Plan</vt:lpstr>
      <vt:lpstr>Student Census Results</vt:lpstr>
      <vt:lpstr>So, what do trustees do?</vt:lpstr>
      <vt:lpstr>We Believe in Community</vt:lpstr>
      <vt:lpstr>PowerPoint Presentation</vt:lpstr>
      <vt:lpstr>What do you think are some issues related to education?</vt:lpstr>
      <vt:lpstr>Are any of these education-related issues important to you?</vt:lpstr>
      <vt:lpstr>Let’s discuss! What would you like trustees to know about these education-related issues in your classrooms?</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Kolenberg</dc:creator>
  <cp:lastModifiedBy>Laskin, Shelley</cp:lastModifiedBy>
  <cp:revision>45</cp:revision>
  <dcterms:created xsi:type="dcterms:W3CDTF">2023-11-07T14:40:22Z</dcterms:created>
  <dcterms:modified xsi:type="dcterms:W3CDTF">2024-10-20T12:51:55Z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0x010100E10A147FB039C043B57C7F4F5ADBB5A8</vt:lpwstr>
  </property>
  <property fmtid="{D5CDD505-2E9C-101B-9397-08002B2CF9AE}" pid="3" name="MediaServiceImageTags">
    <vt:lpwstr/>
  </property>
</Properties>
</file>