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25"/>
  </p:handoutMasterIdLst>
  <p:sldIdLst>
    <p:sldId id="266" r:id="rId5"/>
    <p:sldId id="258" r:id="rId6"/>
    <p:sldId id="289" r:id="rId7"/>
    <p:sldId id="288" r:id="rId8"/>
    <p:sldId id="268" r:id="rId9"/>
    <p:sldId id="269" r:id="rId10"/>
    <p:sldId id="270" r:id="rId11"/>
    <p:sldId id="271" r:id="rId12"/>
    <p:sldId id="272" r:id="rId13"/>
    <p:sldId id="273" r:id="rId14"/>
    <p:sldId id="274" r:id="rId15"/>
    <p:sldId id="275" r:id="rId16"/>
    <p:sldId id="276" r:id="rId17"/>
    <p:sldId id="277" r:id="rId18"/>
    <p:sldId id="283" r:id="rId19"/>
    <p:sldId id="284" r:id="rId20"/>
    <p:sldId id="285" r:id="rId21"/>
    <p:sldId id="286" r:id="rId22"/>
    <p:sldId id="287" r:id="rId23"/>
    <p:sldId id="267"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B60AF"/>
    <a:srgbClr val="F07B05"/>
    <a:srgbClr val="72C267"/>
    <a:srgbClr val="99FF66"/>
    <a:srgbClr val="CCFF99"/>
    <a:srgbClr val="FFCC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30" autoAdjust="0"/>
    <p:restoredTop sz="97188" autoAdjust="0"/>
  </p:normalViewPr>
  <p:slideViewPr>
    <p:cSldViewPr>
      <p:cViewPr>
        <p:scale>
          <a:sx n="117" d="100"/>
          <a:sy n="117" d="100"/>
        </p:scale>
        <p:origin x="-1380" y="54"/>
      </p:cViewPr>
      <p:guideLst>
        <p:guide orient="horz" pos="2160"/>
        <p:guide pos="2880"/>
      </p:guideLst>
    </p:cSldViewPr>
  </p:slideViewPr>
  <p:notesTextViewPr>
    <p:cViewPr>
      <p:scale>
        <a:sx n="1" d="1"/>
        <a:sy n="1" d="1"/>
      </p:scale>
      <p:origin x="0" y="0"/>
    </p:cViewPr>
  </p:notesTextViewPr>
  <p:sorterViewPr>
    <p:cViewPr>
      <p:scale>
        <a:sx n="100" d="100"/>
        <a:sy n="100" d="100"/>
      </p:scale>
      <p:origin x="0" y="74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1"/>
          <c:order val="1"/>
          <c:tx>
            <c:strRef>
              <c:f>Sheet1!$F$58</c:f>
              <c:strCache>
                <c:ptCount val="1"/>
                <c:pt idx="0">
                  <c:v>Experience Exclusion</c:v>
                </c:pt>
              </c:strCache>
            </c:strRef>
          </c:tx>
          <c:spPr>
            <a:solidFill>
              <a:srgbClr val="72C267"/>
            </a:solidFill>
          </c:spPr>
          <c:invertIfNegative val="0"/>
          <c:dLbls>
            <c:dLblPos val="outEnd"/>
            <c:showLegendKey val="0"/>
            <c:showVal val="1"/>
            <c:showCatName val="0"/>
            <c:showSerName val="0"/>
            <c:showPercent val="0"/>
            <c:showBubbleSize val="0"/>
            <c:showLeaderLines val="0"/>
          </c:dLbls>
          <c:cat>
            <c:strRef>
              <c:f>Sheet1!$D$59:$D$62</c:f>
              <c:strCache>
                <c:ptCount val="4"/>
                <c:pt idx="0">
                  <c:v>Alternative School </c:v>
                </c:pt>
                <c:pt idx="1">
                  <c:v>Arts</c:v>
                </c:pt>
                <c:pt idx="2">
                  <c:v>Special Ed</c:v>
                </c:pt>
                <c:pt idx="3">
                  <c:v>Limited Academic</c:v>
                </c:pt>
              </c:strCache>
            </c:strRef>
          </c:cat>
          <c:val>
            <c:numRef>
              <c:f>Sheet1!$F$59:$F$62</c:f>
              <c:numCache>
                <c:formatCode>0.0%</c:formatCode>
                <c:ptCount val="4"/>
                <c:pt idx="0">
                  <c:v>0.28199999999999997</c:v>
                </c:pt>
                <c:pt idx="1">
                  <c:v>0.27600000000000002</c:v>
                </c:pt>
                <c:pt idx="2">
                  <c:v>0.44400000000000001</c:v>
                </c:pt>
                <c:pt idx="3">
                  <c:v>0.45900000000000002</c:v>
                </c:pt>
              </c:numCache>
            </c:numRef>
          </c:val>
        </c:ser>
        <c:dLbls>
          <c:showLegendKey val="0"/>
          <c:showVal val="0"/>
          <c:showCatName val="0"/>
          <c:showSerName val="0"/>
          <c:showPercent val="0"/>
          <c:showBubbleSize val="0"/>
        </c:dLbls>
        <c:gapWidth val="209"/>
        <c:axId val="35133312"/>
        <c:axId val="35134848"/>
      </c:barChart>
      <c:barChart>
        <c:barDir val="col"/>
        <c:grouping val="clustered"/>
        <c:varyColors val="0"/>
        <c:ser>
          <c:idx val="0"/>
          <c:order val="0"/>
          <c:tx>
            <c:strRef>
              <c:f>Sheet1!$E$58</c:f>
              <c:strCache>
                <c:ptCount val="1"/>
                <c:pt idx="0">
                  <c:v>Belonging</c:v>
                </c:pt>
              </c:strCache>
            </c:strRef>
          </c:tx>
          <c:spPr>
            <a:solidFill>
              <a:schemeClr val="accent3">
                <a:lumMod val="50000"/>
                <a:alpha val="30000"/>
              </a:schemeClr>
            </a:solidFill>
          </c:spPr>
          <c:invertIfNegative val="0"/>
          <c:dLbls>
            <c:showLegendKey val="0"/>
            <c:showVal val="1"/>
            <c:showCatName val="0"/>
            <c:showSerName val="0"/>
            <c:showPercent val="0"/>
            <c:showBubbleSize val="0"/>
            <c:showLeaderLines val="0"/>
          </c:dLbls>
          <c:cat>
            <c:strRef>
              <c:f>Sheet1!$D$59:$D$62</c:f>
              <c:strCache>
                <c:ptCount val="4"/>
                <c:pt idx="0">
                  <c:v>Alternative School </c:v>
                </c:pt>
                <c:pt idx="1">
                  <c:v>Arts</c:v>
                </c:pt>
                <c:pt idx="2">
                  <c:v>Special Ed</c:v>
                </c:pt>
                <c:pt idx="3">
                  <c:v>Limited Academic</c:v>
                </c:pt>
              </c:strCache>
            </c:strRef>
          </c:cat>
          <c:val>
            <c:numRef>
              <c:f>Sheet1!$E$59:$E$62</c:f>
              <c:numCache>
                <c:formatCode>0.0%</c:formatCode>
                <c:ptCount val="4"/>
                <c:pt idx="0">
                  <c:v>0.71799999999999997</c:v>
                </c:pt>
                <c:pt idx="1">
                  <c:v>0.72399999999999998</c:v>
                </c:pt>
                <c:pt idx="2">
                  <c:v>0.55600000000000005</c:v>
                </c:pt>
                <c:pt idx="3">
                  <c:v>0.54100000000000004</c:v>
                </c:pt>
              </c:numCache>
            </c:numRef>
          </c:val>
        </c:ser>
        <c:dLbls>
          <c:showLegendKey val="0"/>
          <c:showVal val="0"/>
          <c:showCatName val="0"/>
          <c:showSerName val="0"/>
          <c:showPercent val="0"/>
          <c:showBubbleSize val="0"/>
        </c:dLbls>
        <c:gapWidth val="104"/>
        <c:axId val="35150464"/>
        <c:axId val="35148928"/>
      </c:barChart>
      <c:catAx>
        <c:axId val="35133312"/>
        <c:scaling>
          <c:orientation val="minMax"/>
        </c:scaling>
        <c:delete val="0"/>
        <c:axPos val="b"/>
        <c:majorTickMark val="out"/>
        <c:minorTickMark val="none"/>
        <c:tickLblPos val="nextTo"/>
        <c:crossAx val="35134848"/>
        <c:crosses val="autoZero"/>
        <c:auto val="1"/>
        <c:lblAlgn val="ctr"/>
        <c:lblOffset val="100"/>
        <c:noMultiLvlLbl val="0"/>
      </c:catAx>
      <c:valAx>
        <c:axId val="35134848"/>
        <c:scaling>
          <c:orientation val="minMax"/>
        </c:scaling>
        <c:delete val="0"/>
        <c:axPos val="l"/>
        <c:numFmt formatCode="0.0%" sourceLinked="1"/>
        <c:majorTickMark val="out"/>
        <c:minorTickMark val="none"/>
        <c:tickLblPos val="nextTo"/>
        <c:crossAx val="35133312"/>
        <c:crosses val="autoZero"/>
        <c:crossBetween val="between"/>
      </c:valAx>
      <c:valAx>
        <c:axId val="35148928"/>
        <c:scaling>
          <c:orientation val="minMax"/>
        </c:scaling>
        <c:delete val="1"/>
        <c:axPos val="r"/>
        <c:numFmt formatCode="0.0%" sourceLinked="1"/>
        <c:majorTickMark val="out"/>
        <c:minorTickMark val="none"/>
        <c:tickLblPos val="nextTo"/>
        <c:crossAx val="35150464"/>
        <c:crosses val="max"/>
        <c:crossBetween val="between"/>
      </c:valAx>
      <c:catAx>
        <c:axId val="35150464"/>
        <c:scaling>
          <c:orientation val="minMax"/>
        </c:scaling>
        <c:delete val="1"/>
        <c:axPos val="b"/>
        <c:majorTickMark val="out"/>
        <c:minorTickMark val="none"/>
        <c:tickLblPos val="nextTo"/>
        <c:crossAx val="35148928"/>
        <c:crosses val="autoZero"/>
        <c:auto val="1"/>
        <c:lblAlgn val="ctr"/>
        <c:lblOffset val="100"/>
        <c:noMultiLvlLbl val="0"/>
      </c:catAx>
    </c:plotArea>
    <c:legend>
      <c:legendPos val="b"/>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DAACDD-7B4D-4CD8-A562-8D1414F4511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FA457D67-3CBA-4258-BF9B-08AE73623A29}">
      <dgm:prSet phldrT="[Text]" custT="1"/>
      <dgm:spPr>
        <a:solidFill>
          <a:schemeClr val="accent2">
            <a:lumMod val="75000"/>
          </a:schemeClr>
        </a:solidFill>
      </dgm:spPr>
      <dgm:t>
        <a:bodyPr/>
        <a:lstStyle/>
        <a:p>
          <a:r>
            <a:rPr lang="en-CA" sz="3200" dirty="0" smtClean="0"/>
            <a:t>Compared to Special Education Models</a:t>
          </a:r>
          <a:r>
            <a:rPr lang="en-CA" sz="1200" dirty="0" smtClean="0"/>
            <a:t>:</a:t>
          </a:r>
          <a:endParaRPr lang="en-CA" sz="1200" dirty="0"/>
        </a:p>
      </dgm:t>
    </dgm:pt>
    <dgm:pt modelId="{2D4C0C0F-4D81-467E-8E53-8CAC60F5C9DF}" type="parTrans" cxnId="{EA935755-2B40-430C-9D73-C40743EAB586}">
      <dgm:prSet/>
      <dgm:spPr/>
      <dgm:t>
        <a:bodyPr/>
        <a:lstStyle/>
        <a:p>
          <a:endParaRPr lang="en-CA"/>
        </a:p>
      </dgm:t>
    </dgm:pt>
    <dgm:pt modelId="{4358791D-933F-466A-836C-87FAB0D64A10}" type="sibTrans" cxnId="{EA935755-2B40-430C-9D73-C40743EAB586}">
      <dgm:prSet/>
      <dgm:spPr/>
      <dgm:t>
        <a:bodyPr/>
        <a:lstStyle/>
        <a:p>
          <a:endParaRPr lang="en-CA"/>
        </a:p>
      </dgm:t>
    </dgm:pt>
    <dgm:pt modelId="{DE5EEF05-FB09-40FF-956C-5B8E3918292C}">
      <dgm:prSet phldrT="[Text]" custT="1"/>
      <dgm:spPr>
        <a:solidFill>
          <a:schemeClr val="tx2">
            <a:lumMod val="60000"/>
            <a:lumOff val="40000"/>
          </a:schemeClr>
        </a:solidFill>
      </dgm:spPr>
      <dgm:t>
        <a:bodyPr/>
        <a:lstStyle/>
        <a:p>
          <a:r>
            <a:rPr lang="en-CA" sz="2400" dirty="0" smtClean="0"/>
            <a:t>Studies show that inclusive models have either positive effects or no effects on student achievement (no demonstration of negative effects on learning)</a:t>
          </a:r>
          <a:endParaRPr lang="en-CA" sz="2800" dirty="0"/>
        </a:p>
      </dgm:t>
    </dgm:pt>
    <dgm:pt modelId="{19862265-0DF8-4575-B458-2B9FBCDFFCF1}" type="parTrans" cxnId="{482B2370-4B00-4CBD-84EB-1D40EDF99E5E}">
      <dgm:prSet/>
      <dgm:spPr/>
      <dgm:t>
        <a:bodyPr/>
        <a:lstStyle/>
        <a:p>
          <a:endParaRPr lang="en-CA"/>
        </a:p>
      </dgm:t>
    </dgm:pt>
    <dgm:pt modelId="{9F83306C-68BD-4CC6-96C4-EA12E7C1D411}" type="sibTrans" cxnId="{482B2370-4B00-4CBD-84EB-1D40EDF99E5E}">
      <dgm:prSet/>
      <dgm:spPr/>
      <dgm:t>
        <a:bodyPr/>
        <a:lstStyle/>
        <a:p>
          <a:endParaRPr lang="en-CA"/>
        </a:p>
      </dgm:t>
    </dgm:pt>
    <dgm:pt modelId="{64336B2B-9CC1-4BD5-A9AE-20EA3331FA88}">
      <dgm:prSet phldrT="[Text]" custT="1"/>
      <dgm:spPr>
        <a:solidFill>
          <a:schemeClr val="tx2">
            <a:lumMod val="60000"/>
            <a:lumOff val="40000"/>
          </a:schemeClr>
        </a:solidFill>
      </dgm:spPr>
      <dgm:t>
        <a:bodyPr/>
        <a:lstStyle/>
        <a:p>
          <a:r>
            <a:rPr lang="en-CA" sz="2400" dirty="0" smtClean="0"/>
            <a:t>Studies show that regular classroom students do not experience any negative impact from inclusion</a:t>
          </a:r>
          <a:endParaRPr lang="en-CA" sz="2800" dirty="0"/>
        </a:p>
      </dgm:t>
    </dgm:pt>
    <dgm:pt modelId="{9F5E6C7A-3B43-4947-8E6B-2183641C03CD}" type="parTrans" cxnId="{D53C2FB3-0D2B-4099-A787-39461A646FA2}">
      <dgm:prSet/>
      <dgm:spPr/>
      <dgm:t>
        <a:bodyPr/>
        <a:lstStyle/>
        <a:p>
          <a:endParaRPr lang="en-CA"/>
        </a:p>
      </dgm:t>
    </dgm:pt>
    <dgm:pt modelId="{A9410DC6-5BCF-4F06-9A5C-28CEC54D0406}" type="sibTrans" cxnId="{D53C2FB3-0D2B-4099-A787-39461A646FA2}">
      <dgm:prSet/>
      <dgm:spPr/>
      <dgm:t>
        <a:bodyPr/>
        <a:lstStyle/>
        <a:p>
          <a:endParaRPr lang="en-CA"/>
        </a:p>
      </dgm:t>
    </dgm:pt>
    <dgm:pt modelId="{368EF30E-EBC1-402E-A4A6-E659896AEE17}" type="pres">
      <dgm:prSet presAssocID="{D0DAACDD-7B4D-4CD8-A562-8D1414F45119}" presName="linear" presStyleCnt="0">
        <dgm:presLayoutVars>
          <dgm:dir/>
          <dgm:animLvl val="lvl"/>
          <dgm:resizeHandles val="exact"/>
        </dgm:presLayoutVars>
      </dgm:prSet>
      <dgm:spPr/>
      <dgm:t>
        <a:bodyPr/>
        <a:lstStyle/>
        <a:p>
          <a:endParaRPr lang="en-CA"/>
        </a:p>
      </dgm:t>
    </dgm:pt>
    <dgm:pt modelId="{9FC4BBFC-9CD1-4544-9C2E-27023B6ECADE}" type="pres">
      <dgm:prSet presAssocID="{FA457D67-3CBA-4258-BF9B-08AE73623A29}" presName="parentLin" presStyleCnt="0"/>
      <dgm:spPr/>
    </dgm:pt>
    <dgm:pt modelId="{E24FDCED-AAD5-4994-A2E3-2635F1397758}" type="pres">
      <dgm:prSet presAssocID="{FA457D67-3CBA-4258-BF9B-08AE73623A29}" presName="parentLeftMargin" presStyleLbl="node1" presStyleIdx="0" presStyleCnt="3"/>
      <dgm:spPr/>
      <dgm:t>
        <a:bodyPr/>
        <a:lstStyle/>
        <a:p>
          <a:endParaRPr lang="en-CA"/>
        </a:p>
      </dgm:t>
    </dgm:pt>
    <dgm:pt modelId="{23499879-894C-4E55-AB80-FF51C36DE580}" type="pres">
      <dgm:prSet presAssocID="{FA457D67-3CBA-4258-BF9B-08AE73623A29}" presName="parentText" presStyleLbl="node1" presStyleIdx="0" presStyleCnt="3" custScaleY="344758" custLinFactNeighborX="-65183" custLinFactNeighborY="-4691">
        <dgm:presLayoutVars>
          <dgm:chMax val="0"/>
          <dgm:bulletEnabled val="1"/>
        </dgm:presLayoutVars>
      </dgm:prSet>
      <dgm:spPr/>
      <dgm:t>
        <a:bodyPr/>
        <a:lstStyle/>
        <a:p>
          <a:endParaRPr lang="en-CA"/>
        </a:p>
      </dgm:t>
    </dgm:pt>
    <dgm:pt modelId="{6AD371D2-F515-4C29-95DC-7F82F3286CB8}" type="pres">
      <dgm:prSet presAssocID="{FA457D67-3CBA-4258-BF9B-08AE73623A29}" presName="negativeSpace" presStyleCnt="0"/>
      <dgm:spPr/>
    </dgm:pt>
    <dgm:pt modelId="{84A1DB5B-4624-4EC7-B17B-2028BE6A8C49}" type="pres">
      <dgm:prSet presAssocID="{FA457D67-3CBA-4258-BF9B-08AE73623A29}" presName="childText" presStyleLbl="conFgAcc1" presStyleIdx="0" presStyleCnt="3">
        <dgm:presLayoutVars>
          <dgm:bulletEnabled val="1"/>
        </dgm:presLayoutVars>
      </dgm:prSet>
      <dgm:spPr/>
    </dgm:pt>
    <dgm:pt modelId="{B6218636-B1EF-4A2B-8394-920ECC4C36EB}" type="pres">
      <dgm:prSet presAssocID="{4358791D-933F-466A-836C-87FAB0D64A10}" presName="spaceBetweenRectangles" presStyleCnt="0"/>
      <dgm:spPr/>
    </dgm:pt>
    <dgm:pt modelId="{0C22B03B-1190-495E-89B2-5E3BB027B031}" type="pres">
      <dgm:prSet presAssocID="{DE5EEF05-FB09-40FF-956C-5B8E3918292C}" presName="parentLin" presStyleCnt="0"/>
      <dgm:spPr/>
    </dgm:pt>
    <dgm:pt modelId="{0906B276-9FA8-4BCE-9E32-DEFD7F66C46A}" type="pres">
      <dgm:prSet presAssocID="{DE5EEF05-FB09-40FF-956C-5B8E3918292C}" presName="parentLeftMargin" presStyleLbl="node1" presStyleIdx="0" presStyleCnt="3"/>
      <dgm:spPr/>
      <dgm:t>
        <a:bodyPr/>
        <a:lstStyle/>
        <a:p>
          <a:endParaRPr lang="en-CA"/>
        </a:p>
      </dgm:t>
    </dgm:pt>
    <dgm:pt modelId="{FCF2A502-D096-486A-BD42-51B688BD680F}" type="pres">
      <dgm:prSet presAssocID="{DE5EEF05-FB09-40FF-956C-5B8E3918292C}" presName="parentText" presStyleLbl="node1" presStyleIdx="1" presStyleCnt="3" custScaleY="350797" custLinFactX="25505" custLinFactNeighborX="100000" custLinFactNeighborY="-15912">
        <dgm:presLayoutVars>
          <dgm:chMax val="0"/>
          <dgm:bulletEnabled val="1"/>
        </dgm:presLayoutVars>
      </dgm:prSet>
      <dgm:spPr/>
      <dgm:t>
        <a:bodyPr/>
        <a:lstStyle/>
        <a:p>
          <a:endParaRPr lang="en-CA"/>
        </a:p>
      </dgm:t>
    </dgm:pt>
    <dgm:pt modelId="{D49F4667-B0BD-4C20-BA8B-107ED384B60F}" type="pres">
      <dgm:prSet presAssocID="{DE5EEF05-FB09-40FF-956C-5B8E3918292C}" presName="negativeSpace" presStyleCnt="0"/>
      <dgm:spPr/>
    </dgm:pt>
    <dgm:pt modelId="{29219FD9-12DF-4C99-9F8E-E0B9CD789BAA}" type="pres">
      <dgm:prSet presAssocID="{DE5EEF05-FB09-40FF-956C-5B8E3918292C}" presName="childText" presStyleLbl="conFgAcc1" presStyleIdx="1" presStyleCnt="3">
        <dgm:presLayoutVars>
          <dgm:bulletEnabled val="1"/>
        </dgm:presLayoutVars>
      </dgm:prSet>
      <dgm:spPr/>
    </dgm:pt>
    <dgm:pt modelId="{C32992DD-C597-4BAF-BCF3-087E2E49B8BE}" type="pres">
      <dgm:prSet presAssocID="{9F83306C-68BD-4CC6-96C4-EA12E7C1D411}" presName="spaceBetweenRectangles" presStyleCnt="0"/>
      <dgm:spPr/>
    </dgm:pt>
    <dgm:pt modelId="{B49D7DCC-BE9E-4026-885C-CDB58C2EB0B6}" type="pres">
      <dgm:prSet presAssocID="{64336B2B-9CC1-4BD5-A9AE-20EA3331FA88}" presName="parentLin" presStyleCnt="0"/>
      <dgm:spPr/>
    </dgm:pt>
    <dgm:pt modelId="{005569E9-F5E1-4281-872B-574F7547E5FF}" type="pres">
      <dgm:prSet presAssocID="{64336B2B-9CC1-4BD5-A9AE-20EA3331FA88}" presName="parentLeftMargin" presStyleLbl="node1" presStyleIdx="1" presStyleCnt="3"/>
      <dgm:spPr/>
      <dgm:t>
        <a:bodyPr/>
        <a:lstStyle/>
        <a:p>
          <a:endParaRPr lang="en-CA"/>
        </a:p>
      </dgm:t>
    </dgm:pt>
    <dgm:pt modelId="{33162946-D190-4DFF-8B0D-AF29D6D28E67}" type="pres">
      <dgm:prSet presAssocID="{64336B2B-9CC1-4BD5-A9AE-20EA3331FA88}" presName="parentText" presStyleLbl="node1" presStyleIdx="2" presStyleCnt="3" custScaleY="387717" custLinFactX="25505" custLinFactNeighborX="100000" custLinFactNeighborY="3703">
        <dgm:presLayoutVars>
          <dgm:chMax val="0"/>
          <dgm:bulletEnabled val="1"/>
        </dgm:presLayoutVars>
      </dgm:prSet>
      <dgm:spPr/>
      <dgm:t>
        <a:bodyPr/>
        <a:lstStyle/>
        <a:p>
          <a:endParaRPr lang="en-CA"/>
        </a:p>
      </dgm:t>
    </dgm:pt>
    <dgm:pt modelId="{CBEAE201-C37D-4DB7-874C-17CC76E10DD8}" type="pres">
      <dgm:prSet presAssocID="{64336B2B-9CC1-4BD5-A9AE-20EA3331FA88}" presName="negativeSpace" presStyleCnt="0"/>
      <dgm:spPr/>
    </dgm:pt>
    <dgm:pt modelId="{8A3BC6E9-5EBC-4AE8-8724-49A77F8A4955}" type="pres">
      <dgm:prSet presAssocID="{64336B2B-9CC1-4BD5-A9AE-20EA3331FA88}" presName="childText" presStyleLbl="conFgAcc1" presStyleIdx="2" presStyleCnt="3">
        <dgm:presLayoutVars>
          <dgm:bulletEnabled val="1"/>
        </dgm:presLayoutVars>
      </dgm:prSet>
      <dgm:spPr/>
    </dgm:pt>
  </dgm:ptLst>
  <dgm:cxnLst>
    <dgm:cxn modelId="{66E37327-C539-4D26-B91A-BF27F784D6E3}" type="presOf" srcId="{DE5EEF05-FB09-40FF-956C-5B8E3918292C}" destId="{FCF2A502-D096-486A-BD42-51B688BD680F}" srcOrd="1" destOrd="0" presId="urn:microsoft.com/office/officeart/2005/8/layout/list1"/>
    <dgm:cxn modelId="{D53C2FB3-0D2B-4099-A787-39461A646FA2}" srcId="{D0DAACDD-7B4D-4CD8-A562-8D1414F45119}" destId="{64336B2B-9CC1-4BD5-A9AE-20EA3331FA88}" srcOrd="2" destOrd="0" parTransId="{9F5E6C7A-3B43-4947-8E6B-2183641C03CD}" sibTransId="{A9410DC6-5BCF-4F06-9A5C-28CEC54D0406}"/>
    <dgm:cxn modelId="{5E88A132-22EE-4725-9F99-0B551B3F68A3}" type="presOf" srcId="{FA457D67-3CBA-4258-BF9B-08AE73623A29}" destId="{23499879-894C-4E55-AB80-FF51C36DE580}" srcOrd="1" destOrd="0" presId="urn:microsoft.com/office/officeart/2005/8/layout/list1"/>
    <dgm:cxn modelId="{482B2370-4B00-4CBD-84EB-1D40EDF99E5E}" srcId="{D0DAACDD-7B4D-4CD8-A562-8D1414F45119}" destId="{DE5EEF05-FB09-40FF-956C-5B8E3918292C}" srcOrd="1" destOrd="0" parTransId="{19862265-0DF8-4575-B458-2B9FBCDFFCF1}" sibTransId="{9F83306C-68BD-4CC6-96C4-EA12E7C1D411}"/>
    <dgm:cxn modelId="{B45E9991-EE72-43D8-BDF2-AB88825980E7}" type="presOf" srcId="{DE5EEF05-FB09-40FF-956C-5B8E3918292C}" destId="{0906B276-9FA8-4BCE-9E32-DEFD7F66C46A}" srcOrd="0" destOrd="0" presId="urn:microsoft.com/office/officeart/2005/8/layout/list1"/>
    <dgm:cxn modelId="{6ED78457-E367-40F4-B61C-1E885C92A64A}" type="presOf" srcId="{64336B2B-9CC1-4BD5-A9AE-20EA3331FA88}" destId="{005569E9-F5E1-4281-872B-574F7547E5FF}" srcOrd="0" destOrd="0" presId="urn:microsoft.com/office/officeart/2005/8/layout/list1"/>
    <dgm:cxn modelId="{1F608DEC-B22C-45DF-9502-ADE2A0AF009C}" type="presOf" srcId="{D0DAACDD-7B4D-4CD8-A562-8D1414F45119}" destId="{368EF30E-EBC1-402E-A4A6-E659896AEE17}" srcOrd="0" destOrd="0" presId="urn:microsoft.com/office/officeart/2005/8/layout/list1"/>
    <dgm:cxn modelId="{EA935755-2B40-430C-9D73-C40743EAB586}" srcId="{D0DAACDD-7B4D-4CD8-A562-8D1414F45119}" destId="{FA457D67-3CBA-4258-BF9B-08AE73623A29}" srcOrd="0" destOrd="0" parTransId="{2D4C0C0F-4D81-467E-8E53-8CAC60F5C9DF}" sibTransId="{4358791D-933F-466A-836C-87FAB0D64A10}"/>
    <dgm:cxn modelId="{3F0810D1-DF29-457A-9C68-FA0FF4FC1A78}" type="presOf" srcId="{FA457D67-3CBA-4258-BF9B-08AE73623A29}" destId="{E24FDCED-AAD5-4994-A2E3-2635F1397758}" srcOrd="0" destOrd="0" presId="urn:microsoft.com/office/officeart/2005/8/layout/list1"/>
    <dgm:cxn modelId="{9E1B0AF4-33E2-44EA-A3F4-175C7E72438F}" type="presOf" srcId="{64336B2B-9CC1-4BD5-A9AE-20EA3331FA88}" destId="{33162946-D190-4DFF-8B0D-AF29D6D28E67}" srcOrd="1" destOrd="0" presId="urn:microsoft.com/office/officeart/2005/8/layout/list1"/>
    <dgm:cxn modelId="{3EE44802-EB5F-49E5-BD6F-9FD9648DC4B6}" type="presParOf" srcId="{368EF30E-EBC1-402E-A4A6-E659896AEE17}" destId="{9FC4BBFC-9CD1-4544-9C2E-27023B6ECADE}" srcOrd="0" destOrd="0" presId="urn:microsoft.com/office/officeart/2005/8/layout/list1"/>
    <dgm:cxn modelId="{55A1FAD8-0D56-4348-BCCD-DF55C41F1EC7}" type="presParOf" srcId="{9FC4BBFC-9CD1-4544-9C2E-27023B6ECADE}" destId="{E24FDCED-AAD5-4994-A2E3-2635F1397758}" srcOrd="0" destOrd="0" presId="urn:microsoft.com/office/officeart/2005/8/layout/list1"/>
    <dgm:cxn modelId="{33771D05-C3D8-4097-9559-3ED8BABA3F6A}" type="presParOf" srcId="{9FC4BBFC-9CD1-4544-9C2E-27023B6ECADE}" destId="{23499879-894C-4E55-AB80-FF51C36DE580}" srcOrd="1" destOrd="0" presId="urn:microsoft.com/office/officeart/2005/8/layout/list1"/>
    <dgm:cxn modelId="{CA881975-F3B3-4C89-81CB-F0F2468647AA}" type="presParOf" srcId="{368EF30E-EBC1-402E-A4A6-E659896AEE17}" destId="{6AD371D2-F515-4C29-95DC-7F82F3286CB8}" srcOrd="1" destOrd="0" presId="urn:microsoft.com/office/officeart/2005/8/layout/list1"/>
    <dgm:cxn modelId="{FC4DD56B-F462-4834-A20A-F6B133FE55A5}" type="presParOf" srcId="{368EF30E-EBC1-402E-A4A6-E659896AEE17}" destId="{84A1DB5B-4624-4EC7-B17B-2028BE6A8C49}" srcOrd="2" destOrd="0" presId="urn:microsoft.com/office/officeart/2005/8/layout/list1"/>
    <dgm:cxn modelId="{5AAE505E-3AD6-4445-B5C8-302F6AEE2F60}" type="presParOf" srcId="{368EF30E-EBC1-402E-A4A6-E659896AEE17}" destId="{B6218636-B1EF-4A2B-8394-920ECC4C36EB}" srcOrd="3" destOrd="0" presId="urn:microsoft.com/office/officeart/2005/8/layout/list1"/>
    <dgm:cxn modelId="{FF869553-ADE7-4AFD-9826-E5A5A1CB3594}" type="presParOf" srcId="{368EF30E-EBC1-402E-A4A6-E659896AEE17}" destId="{0C22B03B-1190-495E-89B2-5E3BB027B031}" srcOrd="4" destOrd="0" presId="urn:microsoft.com/office/officeart/2005/8/layout/list1"/>
    <dgm:cxn modelId="{420E405B-1F44-418D-9C0B-150C87EF7C54}" type="presParOf" srcId="{0C22B03B-1190-495E-89B2-5E3BB027B031}" destId="{0906B276-9FA8-4BCE-9E32-DEFD7F66C46A}" srcOrd="0" destOrd="0" presId="urn:microsoft.com/office/officeart/2005/8/layout/list1"/>
    <dgm:cxn modelId="{AD6216BA-CE91-493A-99BC-68CABDE9607B}" type="presParOf" srcId="{0C22B03B-1190-495E-89B2-5E3BB027B031}" destId="{FCF2A502-D096-486A-BD42-51B688BD680F}" srcOrd="1" destOrd="0" presId="urn:microsoft.com/office/officeart/2005/8/layout/list1"/>
    <dgm:cxn modelId="{7EB662DC-AFDB-40AC-B771-251AC1CDCF78}" type="presParOf" srcId="{368EF30E-EBC1-402E-A4A6-E659896AEE17}" destId="{D49F4667-B0BD-4C20-BA8B-107ED384B60F}" srcOrd="5" destOrd="0" presId="urn:microsoft.com/office/officeart/2005/8/layout/list1"/>
    <dgm:cxn modelId="{CCCBC521-5495-449D-B31C-50318A21BE4C}" type="presParOf" srcId="{368EF30E-EBC1-402E-A4A6-E659896AEE17}" destId="{29219FD9-12DF-4C99-9F8E-E0B9CD789BAA}" srcOrd="6" destOrd="0" presId="urn:microsoft.com/office/officeart/2005/8/layout/list1"/>
    <dgm:cxn modelId="{BF9135D5-D5B3-4F07-9B00-4B911D7B4BED}" type="presParOf" srcId="{368EF30E-EBC1-402E-A4A6-E659896AEE17}" destId="{C32992DD-C597-4BAF-BCF3-087E2E49B8BE}" srcOrd="7" destOrd="0" presId="urn:microsoft.com/office/officeart/2005/8/layout/list1"/>
    <dgm:cxn modelId="{15C240D3-1A53-4420-A536-CC247B6A0B73}" type="presParOf" srcId="{368EF30E-EBC1-402E-A4A6-E659896AEE17}" destId="{B49D7DCC-BE9E-4026-885C-CDB58C2EB0B6}" srcOrd="8" destOrd="0" presId="urn:microsoft.com/office/officeart/2005/8/layout/list1"/>
    <dgm:cxn modelId="{63E58DD0-AC79-4739-B9D3-5E4E627AA58F}" type="presParOf" srcId="{B49D7DCC-BE9E-4026-885C-CDB58C2EB0B6}" destId="{005569E9-F5E1-4281-872B-574F7547E5FF}" srcOrd="0" destOrd="0" presId="urn:microsoft.com/office/officeart/2005/8/layout/list1"/>
    <dgm:cxn modelId="{C566E9F2-D48B-48A9-BA50-DEF5BDB0C76F}" type="presParOf" srcId="{B49D7DCC-BE9E-4026-885C-CDB58C2EB0B6}" destId="{33162946-D190-4DFF-8B0D-AF29D6D28E67}" srcOrd="1" destOrd="0" presId="urn:microsoft.com/office/officeart/2005/8/layout/list1"/>
    <dgm:cxn modelId="{8FA564E0-C45F-4E98-85ED-7AE6BD4A0763}" type="presParOf" srcId="{368EF30E-EBC1-402E-A4A6-E659896AEE17}" destId="{CBEAE201-C37D-4DB7-874C-17CC76E10DD8}" srcOrd="9" destOrd="0" presId="urn:microsoft.com/office/officeart/2005/8/layout/list1"/>
    <dgm:cxn modelId="{1EAFB51E-8BE5-4A53-9819-815AC5E4CC9A}" type="presParOf" srcId="{368EF30E-EBC1-402E-A4A6-E659896AEE17}" destId="{8A3BC6E9-5EBC-4AE8-8724-49A77F8A495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FDF33E-45DB-4431-A8A2-3E784664196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7BF81E5D-A12C-4645-8CE4-C63C22F9343A}">
      <dgm:prSet phldrT="[Text]"/>
      <dgm:spPr>
        <a:solidFill>
          <a:srgbClr val="FF0000"/>
        </a:solidFill>
      </dgm:spPr>
      <dgm:t>
        <a:bodyPr/>
        <a:lstStyle/>
        <a:p>
          <a:r>
            <a:rPr lang="en-US" dirty="0" smtClean="0"/>
            <a:t>Categorical systems and identification processes</a:t>
          </a:r>
          <a:endParaRPr lang="en-CA" dirty="0"/>
        </a:p>
      </dgm:t>
    </dgm:pt>
    <dgm:pt modelId="{06D56F22-368A-4153-8E41-51FF950A159D}" type="parTrans" cxnId="{79BBAC5D-4756-4D7F-A2AE-10B643DACE7C}">
      <dgm:prSet/>
      <dgm:spPr/>
      <dgm:t>
        <a:bodyPr/>
        <a:lstStyle/>
        <a:p>
          <a:endParaRPr lang="en-CA"/>
        </a:p>
      </dgm:t>
    </dgm:pt>
    <dgm:pt modelId="{08BD3855-13C9-4138-A91E-22F3A6ED84EB}" type="sibTrans" cxnId="{79BBAC5D-4756-4D7F-A2AE-10B643DACE7C}">
      <dgm:prSet/>
      <dgm:spPr/>
      <dgm:t>
        <a:bodyPr/>
        <a:lstStyle/>
        <a:p>
          <a:endParaRPr lang="en-CA"/>
        </a:p>
      </dgm:t>
    </dgm:pt>
    <dgm:pt modelId="{44F473D7-22B0-4B98-B618-D3BFF1D96D67}">
      <dgm:prSet phldrT="[Text]"/>
      <dgm:spPr>
        <a:solidFill>
          <a:srgbClr val="FFC000"/>
        </a:solidFill>
      </dgm:spPr>
      <dgm:t>
        <a:bodyPr/>
        <a:lstStyle/>
        <a:p>
          <a:r>
            <a:rPr lang="en-US" dirty="0" smtClean="0"/>
            <a:t>Ability grouping</a:t>
          </a:r>
          <a:endParaRPr lang="en-CA" dirty="0"/>
        </a:p>
      </dgm:t>
    </dgm:pt>
    <dgm:pt modelId="{D1EC0737-657C-4949-8EF7-4B5E51D083B5}" type="parTrans" cxnId="{A4AD73D5-4C73-49B6-A1C1-A7EC9E78AA02}">
      <dgm:prSet/>
      <dgm:spPr/>
      <dgm:t>
        <a:bodyPr/>
        <a:lstStyle/>
        <a:p>
          <a:endParaRPr lang="en-CA"/>
        </a:p>
      </dgm:t>
    </dgm:pt>
    <dgm:pt modelId="{AE1190E4-3E25-4F2F-8847-D54D952A9D4B}" type="sibTrans" cxnId="{A4AD73D5-4C73-49B6-A1C1-A7EC9E78AA02}">
      <dgm:prSet/>
      <dgm:spPr/>
      <dgm:t>
        <a:bodyPr/>
        <a:lstStyle/>
        <a:p>
          <a:endParaRPr lang="en-CA"/>
        </a:p>
      </dgm:t>
    </dgm:pt>
    <dgm:pt modelId="{F8FEDE49-A8B3-42EA-BCD5-C5C968F41765}">
      <dgm:prSet phldrT="[Text]"/>
      <dgm:spPr>
        <a:solidFill>
          <a:srgbClr val="00B050"/>
        </a:solidFill>
      </dgm:spPr>
      <dgm:t>
        <a:bodyPr/>
        <a:lstStyle/>
        <a:p>
          <a:r>
            <a:rPr lang="en-US" dirty="0" smtClean="0"/>
            <a:t>Teacher attitudes </a:t>
          </a:r>
          <a:endParaRPr lang="en-CA" dirty="0"/>
        </a:p>
      </dgm:t>
    </dgm:pt>
    <dgm:pt modelId="{A7500325-0DC8-406F-87DB-D7B6B6EB5CF9}" type="parTrans" cxnId="{E9D120C4-A2B0-4180-8918-BA33D598A85C}">
      <dgm:prSet/>
      <dgm:spPr/>
      <dgm:t>
        <a:bodyPr/>
        <a:lstStyle/>
        <a:p>
          <a:endParaRPr lang="en-CA"/>
        </a:p>
      </dgm:t>
    </dgm:pt>
    <dgm:pt modelId="{A0081314-ADFE-4D0A-8D7E-70F78B7920F5}" type="sibTrans" cxnId="{E9D120C4-A2B0-4180-8918-BA33D598A85C}">
      <dgm:prSet/>
      <dgm:spPr/>
      <dgm:t>
        <a:bodyPr/>
        <a:lstStyle/>
        <a:p>
          <a:endParaRPr lang="en-CA"/>
        </a:p>
      </dgm:t>
    </dgm:pt>
    <dgm:pt modelId="{CDCC28FE-8171-4A82-BEDB-020633CF5081}" type="pres">
      <dgm:prSet presAssocID="{55FDF33E-45DB-4431-A8A2-3E7846641966}" presName="diagram" presStyleCnt="0">
        <dgm:presLayoutVars>
          <dgm:dir/>
          <dgm:resizeHandles val="exact"/>
        </dgm:presLayoutVars>
      </dgm:prSet>
      <dgm:spPr/>
      <dgm:t>
        <a:bodyPr/>
        <a:lstStyle/>
        <a:p>
          <a:endParaRPr lang="en-CA"/>
        </a:p>
      </dgm:t>
    </dgm:pt>
    <dgm:pt modelId="{E433061E-8C1F-4136-99F0-76B92EF56E09}" type="pres">
      <dgm:prSet presAssocID="{7BF81E5D-A12C-4645-8CE4-C63C22F9343A}" presName="node" presStyleLbl="node1" presStyleIdx="0" presStyleCnt="3">
        <dgm:presLayoutVars>
          <dgm:bulletEnabled val="1"/>
        </dgm:presLayoutVars>
      </dgm:prSet>
      <dgm:spPr/>
      <dgm:t>
        <a:bodyPr/>
        <a:lstStyle/>
        <a:p>
          <a:endParaRPr lang="en-CA"/>
        </a:p>
      </dgm:t>
    </dgm:pt>
    <dgm:pt modelId="{13A56B2B-6CC8-4C95-B80D-41CE61111B11}" type="pres">
      <dgm:prSet presAssocID="{08BD3855-13C9-4138-A91E-22F3A6ED84EB}" presName="sibTrans" presStyleCnt="0"/>
      <dgm:spPr/>
    </dgm:pt>
    <dgm:pt modelId="{1DAD9FEA-0294-45DC-B824-32D38A033A59}" type="pres">
      <dgm:prSet presAssocID="{44F473D7-22B0-4B98-B618-D3BFF1D96D67}" presName="node" presStyleLbl="node1" presStyleIdx="1" presStyleCnt="3" custLinFactNeighborX="251" custLinFactNeighborY="-545">
        <dgm:presLayoutVars>
          <dgm:bulletEnabled val="1"/>
        </dgm:presLayoutVars>
      </dgm:prSet>
      <dgm:spPr/>
      <dgm:t>
        <a:bodyPr/>
        <a:lstStyle/>
        <a:p>
          <a:endParaRPr lang="en-CA"/>
        </a:p>
      </dgm:t>
    </dgm:pt>
    <dgm:pt modelId="{68E3FF9D-BE10-4EAD-8629-10E0AF52E9A2}" type="pres">
      <dgm:prSet presAssocID="{AE1190E4-3E25-4F2F-8847-D54D952A9D4B}" presName="sibTrans" presStyleCnt="0"/>
      <dgm:spPr/>
    </dgm:pt>
    <dgm:pt modelId="{EF285245-ECEB-408C-9657-2E8D382AA2DA}" type="pres">
      <dgm:prSet presAssocID="{F8FEDE49-A8B3-42EA-BCD5-C5C968F41765}" presName="node" presStyleLbl="node1" presStyleIdx="2" presStyleCnt="3">
        <dgm:presLayoutVars>
          <dgm:bulletEnabled val="1"/>
        </dgm:presLayoutVars>
      </dgm:prSet>
      <dgm:spPr/>
      <dgm:t>
        <a:bodyPr/>
        <a:lstStyle/>
        <a:p>
          <a:endParaRPr lang="en-CA"/>
        </a:p>
      </dgm:t>
    </dgm:pt>
  </dgm:ptLst>
  <dgm:cxnLst>
    <dgm:cxn modelId="{E9D120C4-A2B0-4180-8918-BA33D598A85C}" srcId="{55FDF33E-45DB-4431-A8A2-3E7846641966}" destId="{F8FEDE49-A8B3-42EA-BCD5-C5C968F41765}" srcOrd="2" destOrd="0" parTransId="{A7500325-0DC8-406F-87DB-D7B6B6EB5CF9}" sibTransId="{A0081314-ADFE-4D0A-8D7E-70F78B7920F5}"/>
    <dgm:cxn modelId="{79BBAC5D-4756-4D7F-A2AE-10B643DACE7C}" srcId="{55FDF33E-45DB-4431-A8A2-3E7846641966}" destId="{7BF81E5D-A12C-4645-8CE4-C63C22F9343A}" srcOrd="0" destOrd="0" parTransId="{06D56F22-368A-4153-8E41-51FF950A159D}" sibTransId="{08BD3855-13C9-4138-A91E-22F3A6ED84EB}"/>
    <dgm:cxn modelId="{54BEE355-1CA7-4B3C-8B3F-421052669246}" type="presOf" srcId="{55FDF33E-45DB-4431-A8A2-3E7846641966}" destId="{CDCC28FE-8171-4A82-BEDB-020633CF5081}" srcOrd="0" destOrd="0" presId="urn:microsoft.com/office/officeart/2005/8/layout/default"/>
    <dgm:cxn modelId="{66F5CF15-58E4-400D-B1B8-3E9B5F8E4000}" type="presOf" srcId="{44F473D7-22B0-4B98-B618-D3BFF1D96D67}" destId="{1DAD9FEA-0294-45DC-B824-32D38A033A59}" srcOrd="0" destOrd="0" presId="urn:microsoft.com/office/officeart/2005/8/layout/default"/>
    <dgm:cxn modelId="{A4AD73D5-4C73-49B6-A1C1-A7EC9E78AA02}" srcId="{55FDF33E-45DB-4431-A8A2-3E7846641966}" destId="{44F473D7-22B0-4B98-B618-D3BFF1D96D67}" srcOrd="1" destOrd="0" parTransId="{D1EC0737-657C-4949-8EF7-4B5E51D083B5}" sibTransId="{AE1190E4-3E25-4F2F-8847-D54D952A9D4B}"/>
    <dgm:cxn modelId="{84AC294C-805E-4A9F-B593-D4B778E30DF3}" type="presOf" srcId="{F8FEDE49-A8B3-42EA-BCD5-C5C968F41765}" destId="{EF285245-ECEB-408C-9657-2E8D382AA2DA}" srcOrd="0" destOrd="0" presId="urn:microsoft.com/office/officeart/2005/8/layout/default"/>
    <dgm:cxn modelId="{79A7CA26-546E-49DE-980F-5F51718BCEDE}" type="presOf" srcId="{7BF81E5D-A12C-4645-8CE4-C63C22F9343A}" destId="{E433061E-8C1F-4136-99F0-76B92EF56E09}" srcOrd="0" destOrd="0" presId="urn:microsoft.com/office/officeart/2005/8/layout/default"/>
    <dgm:cxn modelId="{E95B9EB9-799E-4628-87AD-D97F26368377}" type="presParOf" srcId="{CDCC28FE-8171-4A82-BEDB-020633CF5081}" destId="{E433061E-8C1F-4136-99F0-76B92EF56E09}" srcOrd="0" destOrd="0" presId="urn:microsoft.com/office/officeart/2005/8/layout/default"/>
    <dgm:cxn modelId="{AC2D9FF9-C22C-4BCE-99CA-9009D71D7C8C}" type="presParOf" srcId="{CDCC28FE-8171-4A82-BEDB-020633CF5081}" destId="{13A56B2B-6CC8-4C95-B80D-41CE61111B11}" srcOrd="1" destOrd="0" presId="urn:microsoft.com/office/officeart/2005/8/layout/default"/>
    <dgm:cxn modelId="{6AC24322-94ED-4BA8-9779-8638EDD2E814}" type="presParOf" srcId="{CDCC28FE-8171-4A82-BEDB-020633CF5081}" destId="{1DAD9FEA-0294-45DC-B824-32D38A033A59}" srcOrd="2" destOrd="0" presId="urn:microsoft.com/office/officeart/2005/8/layout/default"/>
    <dgm:cxn modelId="{BAAFF9D1-C73C-464C-979D-BD95744925CD}" type="presParOf" srcId="{CDCC28FE-8171-4A82-BEDB-020633CF5081}" destId="{68E3FF9D-BE10-4EAD-8629-10E0AF52E9A2}" srcOrd="3" destOrd="0" presId="urn:microsoft.com/office/officeart/2005/8/layout/default"/>
    <dgm:cxn modelId="{4919EBA4-8A3D-4199-9F49-0CD0BB31A0E2}" type="presParOf" srcId="{CDCC28FE-8171-4A82-BEDB-020633CF5081}" destId="{EF285245-ECEB-408C-9657-2E8D382AA2D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C9BDC7-8936-450E-9381-983E00DC44B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6322C1DC-F62F-4A20-9FF8-9CF57932A0B3}">
      <dgm:prSet phldrT="[Text]"/>
      <dgm:spPr>
        <a:solidFill>
          <a:srgbClr val="FF0000"/>
        </a:solidFill>
      </dgm:spPr>
      <dgm:t>
        <a:bodyPr/>
        <a:lstStyle/>
        <a:p>
          <a:r>
            <a:rPr lang="en-US" dirty="0" smtClean="0"/>
            <a:t>Places the focus and onus of student failure on individual flaw or deficit</a:t>
          </a:r>
          <a:endParaRPr lang="en-CA" dirty="0"/>
        </a:p>
      </dgm:t>
    </dgm:pt>
    <dgm:pt modelId="{3D8CDB59-90E8-4FD9-B6E4-E69D0F967660}" type="parTrans" cxnId="{EB388553-E376-406B-B25B-A6E5E494D949}">
      <dgm:prSet/>
      <dgm:spPr/>
      <dgm:t>
        <a:bodyPr/>
        <a:lstStyle/>
        <a:p>
          <a:endParaRPr lang="en-CA"/>
        </a:p>
      </dgm:t>
    </dgm:pt>
    <dgm:pt modelId="{227C557A-B783-4614-846D-3337F34FA698}" type="sibTrans" cxnId="{EB388553-E376-406B-B25B-A6E5E494D949}">
      <dgm:prSet/>
      <dgm:spPr/>
      <dgm:t>
        <a:bodyPr/>
        <a:lstStyle/>
        <a:p>
          <a:endParaRPr lang="en-CA"/>
        </a:p>
      </dgm:t>
    </dgm:pt>
    <dgm:pt modelId="{815E7CE4-5CAC-419C-8686-783BBC99E322}">
      <dgm:prSet phldrT="[Text]"/>
      <dgm:spPr>
        <a:solidFill>
          <a:srgbClr val="FF0000"/>
        </a:solidFill>
      </dgm:spPr>
      <dgm:t>
        <a:bodyPr/>
        <a:lstStyle/>
        <a:p>
          <a:r>
            <a:rPr lang="en-US" dirty="0" smtClean="0"/>
            <a:t>Wrongly assumes sameness within “diagnostic categories” (p. 24); </a:t>
          </a:r>
          <a:endParaRPr lang="en-CA" dirty="0"/>
        </a:p>
      </dgm:t>
    </dgm:pt>
    <dgm:pt modelId="{E7766385-D012-4EB8-AF58-87FA66CB8E2C}" type="parTrans" cxnId="{6EF4B5A9-C9B5-4852-A0BE-AA9389CF508D}">
      <dgm:prSet/>
      <dgm:spPr/>
      <dgm:t>
        <a:bodyPr/>
        <a:lstStyle/>
        <a:p>
          <a:endParaRPr lang="en-CA"/>
        </a:p>
      </dgm:t>
    </dgm:pt>
    <dgm:pt modelId="{568D0766-B50C-4903-A7FC-C48A4C9BA940}" type="sibTrans" cxnId="{6EF4B5A9-C9B5-4852-A0BE-AA9389CF508D}">
      <dgm:prSet/>
      <dgm:spPr/>
      <dgm:t>
        <a:bodyPr/>
        <a:lstStyle/>
        <a:p>
          <a:endParaRPr lang="en-CA"/>
        </a:p>
      </dgm:t>
    </dgm:pt>
    <dgm:pt modelId="{96ADE358-4B1A-4108-BF8A-B5AE553ABB27}">
      <dgm:prSet phldrT="[Text]"/>
      <dgm:spPr>
        <a:solidFill>
          <a:srgbClr val="FF0000"/>
        </a:solidFill>
      </dgm:spPr>
      <dgm:t>
        <a:bodyPr/>
        <a:lstStyle/>
        <a:p>
          <a:r>
            <a:rPr lang="en-US" dirty="0" smtClean="0"/>
            <a:t>Often students do not demonstrate any form of pathology</a:t>
          </a:r>
          <a:endParaRPr lang="en-CA" dirty="0"/>
        </a:p>
      </dgm:t>
    </dgm:pt>
    <dgm:pt modelId="{F606B84E-21AA-4DEF-B86E-41AC35CF59D8}" type="parTrans" cxnId="{D36D3F03-4652-4E2E-9347-D81713C63DB6}">
      <dgm:prSet/>
      <dgm:spPr/>
      <dgm:t>
        <a:bodyPr/>
        <a:lstStyle/>
        <a:p>
          <a:endParaRPr lang="en-CA"/>
        </a:p>
      </dgm:t>
    </dgm:pt>
    <dgm:pt modelId="{D3CF74E4-E2DE-4667-A324-634736FC4064}" type="sibTrans" cxnId="{D36D3F03-4652-4E2E-9347-D81713C63DB6}">
      <dgm:prSet/>
      <dgm:spPr/>
      <dgm:t>
        <a:bodyPr/>
        <a:lstStyle/>
        <a:p>
          <a:endParaRPr lang="en-CA"/>
        </a:p>
      </dgm:t>
    </dgm:pt>
    <dgm:pt modelId="{9814EE55-E461-44AC-A40E-053864875B13}">
      <dgm:prSet phldrT="[Text]"/>
      <dgm:spPr>
        <a:solidFill>
          <a:srgbClr val="FF0000"/>
        </a:solidFill>
      </dgm:spPr>
      <dgm:t>
        <a:bodyPr/>
        <a:lstStyle/>
        <a:p>
          <a:r>
            <a:rPr lang="en-US" dirty="0" smtClean="0"/>
            <a:t>Evidence shows that deficit-based instruction and curriculum are not successful strategies to ensure learning</a:t>
          </a:r>
          <a:endParaRPr lang="en-CA" dirty="0"/>
        </a:p>
      </dgm:t>
    </dgm:pt>
    <dgm:pt modelId="{4BDF0798-12E6-41D3-9AA2-4E9FA318FA51}" type="parTrans" cxnId="{AEB7F9E1-89C7-45E6-87E6-833B15366EB2}">
      <dgm:prSet/>
      <dgm:spPr/>
      <dgm:t>
        <a:bodyPr/>
        <a:lstStyle/>
        <a:p>
          <a:endParaRPr lang="en-CA"/>
        </a:p>
      </dgm:t>
    </dgm:pt>
    <dgm:pt modelId="{A39E4EBB-90DF-4DFC-90AB-95307C9DB906}" type="sibTrans" cxnId="{AEB7F9E1-89C7-45E6-87E6-833B15366EB2}">
      <dgm:prSet/>
      <dgm:spPr/>
      <dgm:t>
        <a:bodyPr/>
        <a:lstStyle/>
        <a:p>
          <a:endParaRPr lang="en-CA"/>
        </a:p>
      </dgm:t>
    </dgm:pt>
    <dgm:pt modelId="{8A230DFA-F310-4368-B920-232827CD3F62}" type="pres">
      <dgm:prSet presAssocID="{65C9BDC7-8936-450E-9381-983E00DC44BE}" presName="diagram" presStyleCnt="0">
        <dgm:presLayoutVars>
          <dgm:dir/>
          <dgm:resizeHandles val="exact"/>
        </dgm:presLayoutVars>
      </dgm:prSet>
      <dgm:spPr/>
      <dgm:t>
        <a:bodyPr/>
        <a:lstStyle/>
        <a:p>
          <a:endParaRPr lang="en-CA"/>
        </a:p>
      </dgm:t>
    </dgm:pt>
    <dgm:pt modelId="{CA59C037-8022-4002-9672-EAB00FE63162}" type="pres">
      <dgm:prSet presAssocID="{6322C1DC-F62F-4A20-9FF8-9CF57932A0B3}" presName="node" presStyleLbl="node1" presStyleIdx="0" presStyleCnt="4">
        <dgm:presLayoutVars>
          <dgm:bulletEnabled val="1"/>
        </dgm:presLayoutVars>
      </dgm:prSet>
      <dgm:spPr/>
      <dgm:t>
        <a:bodyPr/>
        <a:lstStyle/>
        <a:p>
          <a:endParaRPr lang="en-CA"/>
        </a:p>
      </dgm:t>
    </dgm:pt>
    <dgm:pt modelId="{26019990-8F17-4C9E-B558-AC5BE00E7EE2}" type="pres">
      <dgm:prSet presAssocID="{227C557A-B783-4614-846D-3337F34FA698}" presName="sibTrans" presStyleCnt="0"/>
      <dgm:spPr/>
    </dgm:pt>
    <dgm:pt modelId="{9E9945D8-F25C-4271-AF73-92043B91B185}" type="pres">
      <dgm:prSet presAssocID="{815E7CE4-5CAC-419C-8686-783BBC99E322}" presName="node" presStyleLbl="node1" presStyleIdx="1" presStyleCnt="4">
        <dgm:presLayoutVars>
          <dgm:bulletEnabled val="1"/>
        </dgm:presLayoutVars>
      </dgm:prSet>
      <dgm:spPr/>
      <dgm:t>
        <a:bodyPr/>
        <a:lstStyle/>
        <a:p>
          <a:endParaRPr lang="en-CA"/>
        </a:p>
      </dgm:t>
    </dgm:pt>
    <dgm:pt modelId="{6FFBFF50-343F-4204-9DDD-9ED63F0D707F}" type="pres">
      <dgm:prSet presAssocID="{568D0766-B50C-4903-A7FC-C48A4C9BA940}" presName="sibTrans" presStyleCnt="0"/>
      <dgm:spPr/>
    </dgm:pt>
    <dgm:pt modelId="{0351FE18-0352-491B-874F-D3EE804392CB}" type="pres">
      <dgm:prSet presAssocID="{96ADE358-4B1A-4108-BF8A-B5AE553ABB27}" presName="node" presStyleLbl="node1" presStyleIdx="2" presStyleCnt="4">
        <dgm:presLayoutVars>
          <dgm:bulletEnabled val="1"/>
        </dgm:presLayoutVars>
      </dgm:prSet>
      <dgm:spPr/>
      <dgm:t>
        <a:bodyPr/>
        <a:lstStyle/>
        <a:p>
          <a:endParaRPr lang="en-CA"/>
        </a:p>
      </dgm:t>
    </dgm:pt>
    <dgm:pt modelId="{29F04DB0-287B-451E-90D9-12B84D2E1B06}" type="pres">
      <dgm:prSet presAssocID="{D3CF74E4-E2DE-4667-A324-634736FC4064}" presName="sibTrans" presStyleCnt="0"/>
      <dgm:spPr/>
    </dgm:pt>
    <dgm:pt modelId="{146A3B38-B0FA-4A61-ACC6-4AC3B61919D5}" type="pres">
      <dgm:prSet presAssocID="{9814EE55-E461-44AC-A40E-053864875B13}" presName="node" presStyleLbl="node1" presStyleIdx="3" presStyleCnt="4">
        <dgm:presLayoutVars>
          <dgm:bulletEnabled val="1"/>
        </dgm:presLayoutVars>
      </dgm:prSet>
      <dgm:spPr/>
      <dgm:t>
        <a:bodyPr/>
        <a:lstStyle/>
        <a:p>
          <a:endParaRPr lang="en-CA"/>
        </a:p>
      </dgm:t>
    </dgm:pt>
  </dgm:ptLst>
  <dgm:cxnLst>
    <dgm:cxn modelId="{E1818D23-C348-4EB0-ABB3-53ACABDDB91C}" type="presOf" srcId="{815E7CE4-5CAC-419C-8686-783BBC99E322}" destId="{9E9945D8-F25C-4271-AF73-92043B91B185}" srcOrd="0" destOrd="0" presId="urn:microsoft.com/office/officeart/2005/8/layout/default"/>
    <dgm:cxn modelId="{EB388553-E376-406B-B25B-A6E5E494D949}" srcId="{65C9BDC7-8936-450E-9381-983E00DC44BE}" destId="{6322C1DC-F62F-4A20-9FF8-9CF57932A0B3}" srcOrd="0" destOrd="0" parTransId="{3D8CDB59-90E8-4FD9-B6E4-E69D0F967660}" sibTransId="{227C557A-B783-4614-846D-3337F34FA698}"/>
    <dgm:cxn modelId="{BFBE7FFC-76ED-4132-B4F9-05BDE5CEF6A6}" type="presOf" srcId="{9814EE55-E461-44AC-A40E-053864875B13}" destId="{146A3B38-B0FA-4A61-ACC6-4AC3B61919D5}" srcOrd="0" destOrd="0" presId="urn:microsoft.com/office/officeart/2005/8/layout/default"/>
    <dgm:cxn modelId="{AEB7F9E1-89C7-45E6-87E6-833B15366EB2}" srcId="{65C9BDC7-8936-450E-9381-983E00DC44BE}" destId="{9814EE55-E461-44AC-A40E-053864875B13}" srcOrd="3" destOrd="0" parTransId="{4BDF0798-12E6-41D3-9AA2-4E9FA318FA51}" sibTransId="{A39E4EBB-90DF-4DFC-90AB-95307C9DB906}"/>
    <dgm:cxn modelId="{D36D3F03-4652-4E2E-9347-D81713C63DB6}" srcId="{65C9BDC7-8936-450E-9381-983E00DC44BE}" destId="{96ADE358-4B1A-4108-BF8A-B5AE553ABB27}" srcOrd="2" destOrd="0" parTransId="{F606B84E-21AA-4DEF-B86E-41AC35CF59D8}" sibTransId="{D3CF74E4-E2DE-4667-A324-634736FC4064}"/>
    <dgm:cxn modelId="{0B5B22A2-3217-4BB1-BCC8-072C51911C81}" type="presOf" srcId="{6322C1DC-F62F-4A20-9FF8-9CF57932A0B3}" destId="{CA59C037-8022-4002-9672-EAB00FE63162}" srcOrd="0" destOrd="0" presId="urn:microsoft.com/office/officeart/2005/8/layout/default"/>
    <dgm:cxn modelId="{2E17EA4A-B96F-4413-9ADF-7DAAF7D7C99F}" type="presOf" srcId="{96ADE358-4B1A-4108-BF8A-B5AE553ABB27}" destId="{0351FE18-0352-491B-874F-D3EE804392CB}" srcOrd="0" destOrd="0" presId="urn:microsoft.com/office/officeart/2005/8/layout/default"/>
    <dgm:cxn modelId="{6EF4B5A9-C9B5-4852-A0BE-AA9389CF508D}" srcId="{65C9BDC7-8936-450E-9381-983E00DC44BE}" destId="{815E7CE4-5CAC-419C-8686-783BBC99E322}" srcOrd="1" destOrd="0" parTransId="{E7766385-D012-4EB8-AF58-87FA66CB8E2C}" sibTransId="{568D0766-B50C-4903-A7FC-C48A4C9BA940}"/>
    <dgm:cxn modelId="{5D9BDFA2-6AF2-4AA0-94A4-CDFCD1969C39}" type="presOf" srcId="{65C9BDC7-8936-450E-9381-983E00DC44BE}" destId="{8A230DFA-F310-4368-B920-232827CD3F62}" srcOrd="0" destOrd="0" presId="urn:microsoft.com/office/officeart/2005/8/layout/default"/>
    <dgm:cxn modelId="{852AFD90-8F8F-4062-91FA-E53FFCE7B004}" type="presParOf" srcId="{8A230DFA-F310-4368-B920-232827CD3F62}" destId="{CA59C037-8022-4002-9672-EAB00FE63162}" srcOrd="0" destOrd="0" presId="urn:microsoft.com/office/officeart/2005/8/layout/default"/>
    <dgm:cxn modelId="{F74F5F3E-B440-43A5-AA1E-6E088FC53358}" type="presParOf" srcId="{8A230DFA-F310-4368-B920-232827CD3F62}" destId="{26019990-8F17-4C9E-B558-AC5BE00E7EE2}" srcOrd="1" destOrd="0" presId="urn:microsoft.com/office/officeart/2005/8/layout/default"/>
    <dgm:cxn modelId="{11204006-BC08-45D6-A3CB-573B4B122765}" type="presParOf" srcId="{8A230DFA-F310-4368-B920-232827CD3F62}" destId="{9E9945D8-F25C-4271-AF73-92043B91B185}" srcOrd="2" destOrd="0" presId="urn:microsoft.com/office/officeart/2005/8/layout/default"/>
    <dgm:cxn modelId="{C1441F7D-636B-41CF-86FA-6344B472BE53}" type="presParOf" srcId="{8A230DFA-F310-4368-B920-232827CD3F62}" destId="{6FFBFF50-343F-4204-9DDD-9ED63F0D707F}" srcOrd="3" destOrd="0" presId="urn:microsoft.com/office/officeart/2005/8/layout/default"/>
    <dgm:cxn modelId="{C09A1054-84C3-412E-987D-1C85AC87C67A}" type="presParOf" srcId="{8A230DFA-F310-4368-B920-232827CD3F62}" destId="{0351FE18-0352-491B-874F-D3EE804392CB}" srcOrd="4" destOrd="0" presId="urn:microsoft.com/office/officeart/2005/8/layout/default"/>
    <dgm:cxn modelId="{3056F550-BEE3-4B4C-A602-1B089DB7DD68}" type="presParOf" srcId="{8A230DFA-F310-4368-B920-232827CD3F62}" destId="{29F04DB0-287B-451E-90D9-12B84D2E1B06}" srcOrd="5" destOrd="0" presId="urn:microsoft.com/office/officeart/2005/8/layout/default"/>
    <dgm:cxn modelId="{47FE870E-951C-440F-B285-38967B9632D5}" type="presParOf" srcId="{8A230DFA-F310-4368-B920-232827CD3F62}" destId="{146A3B38-B0FA-4A61-ACC6-4AC3B61919D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95EB10-A1F1-4E27-A33D-9B0FA3558CE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2703FE20-01BC-435D-BB6F-CFC545505608}">
      <dgm:prSet phldrT="[Text]"/>
      <dgm:spPr>
        <a:solidFill>
          <a:srgbClr val="FFC000"/>
        </a:solidFill>
      </dgm:spPr>
      <dgm:t>
        <a:bodyPr/>
        <a:lstStyle/>
        <a:p>
          <a:r>
            <a:rPr lang="en-US" dirty="0" smtClean="0">
              <a:solidFill>
                <a:schemeClr val="bg2">
                  <a:lumMod val="10000"/>
                </a:schemeClr>
              </a:solidFill>
            </a:rPr>
            <a:t>Imposes low expectations on students</a:t>
          </a:r>
          <a:endParaRPr lang="en-CA" dirty="0">
            <a:solidFill>
              <a:schemeClr val="bg2">
                <a:lumMod val="10000"/>
              </a:schemeClr>
            </a:solidFill>
          </a:endParaRPr>
        </a:p>
      </dgm:t>
    </dgm:pt>
    <dgm:pt modelId="{3A356212-D88F-4EC3-B852-601A5541B9FD}" type="parTrans" cxnId="{AEDDD9FF-9E50-4D76-BD51-06468864DC87}">
      <dgm:prSet/>
      <dgm:spPr/>
      <dgm:t>
        <a:bodyPr/>
        <a:lstStyle/>
        <a:p>
          <a:endParaRPr lang="en-CA"/>
        </a:p>
      </dgm:t>
    </dgm:pt>
    <dgm:pt modelId="{8CDE4FCD-4F3B-466D-B68D-B495BDA8FA15}" type="sibTrans" cxnId="{AEDDD9FF-9E50-4D76-BD51-06468864DC87}">
      <dgm:prSet/>
      <dgm:spPr/>
      <dgm:t>
        <a:bodyPr/>
        <a:lstStyle/>
        <a:p>
          <a:endParaRPr lang="en-CA"/>
        </a:p>
      </dgm:t>
    </dgm:pt>
    <dgm:pt modelId="{ED525407-32F2-4737-991C-F71050C81E10}">
      <dgm:prSet phldrT="[Text]"/>
      <dgm:spPr>
        <a:solidFill>
          <a:srgbClr val="FFC000"/>
        </a:solidFill>
      </dgm:spPr>
      <dgm:t>
        <a:bodyPr/>
        <a:lstStyle/>
        <a:p>
          <a:r>
            <a:rPr lang="en-US" dirty="0" smtClean="0">
              <a:solidFill>
                <a:schemeClr val="bg2">
                  <a:lumMod val="10000"/>
                </a:schemeClr>
              </a:solidFill>
            </a:rPr>
            <a:t>Ability groupings often mirror social, ethnic, and class divisions</a:t>
          </a:r>
          <a:endParaRPr lang="en-CA" dirty="0">
            <a:solidFill>
              <a:schemeClr val="bg2">
                <a:lumMod val="10000"/>
              </a:schemeClr>
            </a:solidFill>
          </a:endParaRPr>
        </a:p>
      </dgm:t>
    </dgm:pt>
    <dgm:pt modelId="{CCF513F2-226E-4E10-869D-E901320D8BE1}" type="parTrans" cxnId="{5BB563B0-460E-42B8-A9ED-1664B11D993F}">
      <dgm:prSet/>
      <dgm:spPr/>
      <dgm:t>
        <a:bodyPr/>
        <a:lstStyle/>
        <a:p>
          <a:endParaRPr lang="en-CA"/>
        </a:p>
      </dgm:t>
    </dgm:pt>
    <dgm:pt modelId="{C02FDF66-0860-4086-AA8B-764E7FB4C7A6}" type="sibTrans" cxnId="{5BB563B0-460E-42B8-A9ED-1664B11D993F}">
      <dgm:prSet/>
      <dgm:spPr/>
      <dgm:t>
        <a:bodyPr/>
        <a:lstStyle/>
        <a:p>
          <a:endParaRPr lang="en-CA"/>
        </a:p>
      </dgm:t>
    </dgm:pt>
    <dgm:pt modelId="{45E6968D-6502-45AC-99EE-04FEA875BE03}">
      <dgm:prSet phldrT="[Text]"/>
      <dgm:spPr>
        <a:solidFill>
          <a:srgbClr val="FFC000"/>
        </a:solidFill>
      </dgm:spPr>
      <dgm:t>
        <a:bodyPr/>
        <a:lstStyle/>
        <a:p>
          <a:r>
            <a:rPr lang="en-US" dirty="0" smtClean="0">
              <a:solidFill>
                <a:schemeClr val="bg2">
                  <a:lumMod val="10000"/>
                </a:schemeClr>
              </a:solidFill>
            </a:rPr>
            <a:t>Assignment to an ability group is often a permanent allocation</a:t>
          </a:r>
          <a:endParaRPr lang="en-CA" dirty="0">
            <a:solidFill>
              <a:schemeClr val="bg2">
                <a:lumMod val="10000"/>
              </a:schemeClr>
            </a:solidFill>
          </a:endParaRPr>
        </a:p>
      </dgm:t>
    </dgm:pt>
    <dgm:pt modelId="{D53A1F31-2F66-4132-9691-8BD7A772AFA1}" type="parTrans" cxnId="{172052D1-B3DD-459A-A71B-671A1F2ECD78}">
      <dgm:prSet/>
      <dgm:spPr/>
      <dgm:t>
        <a:bodyPr/>
        <a:lstStyle/>
        <a:p>
          <a:endParaRPr lang="en-CA"/>
        </a:p>
      </dgm:t>
    </dgm:pt>
    <dgm:pt modelId="{93AB19E5-B83B-44CE-94F8-AE4DDC4D8CC7}" type="sibTrans" cxnId="{172052D1-B3DD-459A-A71B-671A1F2ECD78}">
      <dgm:prSet/>
      <dgm:spPr/>
      <dgm:t>
        <a:bodyPr/>
        <a:lstStyle/>
        <a:p>
          <a:endParaRPr lang="en-CA"/>
        </a:p>
      </dgm:t>
    </dgm:pt>
    <dgm:pt modelId="{042FA38C-0A4D-4D95-8F6A-8E69EA9EC073}">
      <dgm:prSet phldrT="[Text]"/>
      <dgm:spPr>
        <a:solidFill>
          <a:srgbClr val="FFC000"/>
        </a:solidFill>
      </dgm:spPr>
      <dgm:t>
        <a:bodyPr/>
        <a:lstStyle/>
        <a:p>
          <a:r>
            <a:rPr lang="en-US" dirty="0" smtClean="0">
              <a:solidFill>
                <a:schemeClr val="bg2">
                  <a:lumMod val="10000"/>
                </a:schemeClr>
              </a:solidFill>
            </a:rPr>
            <a:t>Often less instruction delivered in lower-ability groupings compared to mixed-ability groupings</a:t>
          </a:r>
          <a:endParaRPr lang="en-CA" dirty="0">
            <a:solidFill>
              <a:schemeClr val="bg2">
                <a:lumMod val="10000"/>
              </a:schemeClr>
            </a:solidFill>
          </a:endParaRPr>
        </a:p>
      </dgm:t>
    </dgm:pt>
    <dgm:pt modelId="{E2AFAADB-738C-40BA-BFCF-9819F151937F}" type="parTrans" cxnId="{7BE4A364-1004-4F89-97EC-F3C4C1B5DE28}">
      <dgm:prSet/>
      <dgm:spPr/>
      <dgm:t>
        <a:bodyPr/>
        <a:lstStyle/>
        <a:p>
          <a:endParaRPr lang="en-CA"/>
        </a:p>
      </dgm:t>
    </dgm:pt>
    <dgm:pt modelId="{5C802E0D-D61E-4745-A58E-D923E054861E}" type="sibTrans" cxnId="{7BE4A364-1004-4F89-97EC-F3C4C1B5DE28}">
      <dgm:prSet/>
      <dgm:spPr/>
      <dgm:t>
        <a:bodyPr/>
        <a:lstStyle/>
        <a:p>
          <a:endParaRPr lang="en-CA"/>
        </a:p>
      </dgm:t>
    </dgm:pt>
    <dgm:pt modelId="{B01BA5FF-EC2B-4AA7-84CE-6C0AC618E249}">
      <dgm:prSet phldrT="[Text]"/>
      <dgm:spPr>
        <a:solidFill>
          <a:srgbClr val="FFC000"/>
        </a:solidFill>
      </dgm:spPr>
      <dgm:t>
        <a:bodyPr/>
        <a:lstStyle/>
        <a:p>
          <a:r>
            <a:rPr lang="en-US" dirty="0" smtClean="0">
              <a:solidFill>
                <a:schemeClr val="bg2">
                  <a:lumMod val="10000"/>
                </a:schemeClr>
              </a:solidFill>
            </a:rPr>
            <a:t>Further disadvantaged based on a lack of access to positive role models and social stimulation.</a:t>
          </a:r>
        </a:p>
        <a:p>
          <a:endParaRPr lang="en-CA" dirty="0"/>
        </a:p>
      </dgm:t>
    </dgm:pt>
    <dgm:pt modelId="{9FC79967-9CD5-4CC5-98D1-C999A4A7BE59}" type="parTrans" cxnId="{17836E04-B1FB-42C6-9611-A96595686296}">
      <dgm:prSet/>
      <dgm:spPr/>
      <dgm:t>
        <a:bodyPr/>
        <a:lstStyle/>
        <a:p>
          <a:endParaRPr lang="en-CA"/>
        </a:p>
      </dgm:t>
    </dgm:pt>
    <dgm:pt modelId="{FBCF8E83-DBBC-4FD9-8E55-3474F6F12D96}" type="sibTrans" cxnId="{17836E04-B1FB-42C6-9611-A96595686296}">
      <dgm:prSet/>
      <dgm:spPr/>
      <dgm:t>
        <a:bodyPr/>
        <a:lstStyle/>
        <a:p>
          <a:endParaRPr lang="en-CA"/>
        </a:p>
      </dgm:t>
    </dgm:pt>
    <dgm:pt modelId="{C5E06A95-0900-4002-9777-2C7F8AFC71C4}" type="pres">
      <dgm:prSet presAssocID="{D995EB10-A1F1-4E27-A33D-9B0FA3558CE2}" presName="diagram" presStyleCnt="0">
        <dgm:presLayoutVars>
          <dgm:dir/>
          <dgm:resizeHandles val="exact"/>
        </dgm:presLayoutVars>
      </dgm:prSet>
      <dgm:spPr/>
      <dgm:t>
        <a:bodyPr/>
        <a:lstStyle/>
        <a:p>
          <a:endParaRPr lang="en-CA"/>
        </a:p>
      </dgm:t>
    </dgm:pt>
    <dgm:pt modelId="{4590AEDB-6CD8-4E2F-9D47-40925C6F2B29}" type="pres">
      <dgm:prSet presAssocID="{2703FE20-01BC-435D-BB6F-CFC545505608}" presName="node" presStyleLbl="node1" presStyleIdx="0" presStyleCnt="5">
        <dgm:presLayoutVars>
          <dgm:bulletEnabled val="1"/>
        </dgm:presLayoutVars>
      </dgm:prSet>
      <dgm:spPr/>
      <dgm:t>
        <a:bodyPr/>
        <a:lstStyle/>
        <a:p>
          <a:endParaRPr lang="en-CA"/>
        </a:p>
      </dgm:t>
    </dgm:pt>
    <dgm:pt modelId="{D35CE4A2-35D6-4AFE-A136-A578A3D8B3FA}" type="pres">
      <dgm:prSet presAssocID="{8CDE4FCD-4F3B-466D-B68D-B495BDA8FA15}" presName="sibTrans" presStyleCnt="0"/>
      <dgm:spPr/>
    </dgm:pt>
    <dgm:pt modelId="{E2432A29-83CD-4482-A692-F615CA061A52}" type="pres">
      <dgm:prSet presAssocID="{ED525407-32F2-4737-991C-F71050C81E10}" presName="node" presStyleLbl="node1" presStyleIdx="1" presStyleCnt="5">
        <dgm:presLayoutVars>
          <dgm:bulletEnabled val="1"/>
        </dgm:presLayoutVars>
      </dgm:prSet>
      <dgm:spPr/>
      <dgm:t>
        <a:bodyPr/>
        <a:lstStyle/>
        <a:p>
          <a:endParaRPr lang="en-CA"/>
        </a:p>
      </dgm:t>
    </dgm:pt>
    <dgm:pt modelId="{E6A2F13E-E42B-48EB-B173-0AA47A3EDAC5}" type="pres">
      <dgm:prSet presAssocID="{C02FDF66-0860-4086-AA8B-764E7FB4C7A6}" presName="sibTrans" presStyleCnt="0"/>
      <dgm:spPr/>
    </dgm:pt>
    <dgm:pt modelId="{29229BFF-0637-40B7-B0C0-A99E7A52EBF4}" type="pres">
      <dgm:prSet presAssocID="{45E6968D-6502-45AC-99EE-04FEA875BE03}" presName="node" presStyleLbl="node1" presStyleIdx="2" presStyleCnt="5">
        <dgm:presLayoutVars>
          <dgm:bulletEnabled val="1"/>
        </dgm:presLayoutVars>
      </dgm:prSet>
      <dgm:spPr/>
      <dgm:t>
        <a:bodyPr/>
        <a:lstStyle/>
        <a:p>
          <a:endParaRPr lang="en-CA"/>
        </a:p>
      </dgm:t>
    </dgm:pt>
    <dgm:pt modelId="{0C946E42-3F5A-419E-986A-1538933E0098}" type="pres">
      <dgm:prSet presAssocID="{93AB19E5-B83B-44CE-94F8-AE4DDC4D8CC7}" presName="sibTrans" presStyleCnt="0"/>
      <dgm:spPr/>
    </dgm:pt>
    <dgm:pt modelId="{46636E5F-505B-4CC4-8706-B25192CBB5A9}" type="pres">
      <dgm:prSet presAssocID="{042FA38C-0A4D-4D95-8F6A-8E69EA9EC073}" presName="node" presStyleLbl="node1" presStyleIdx="3" presStyleCnt="5">
        <dgm:presLayoutVars>
          <dgm:bulletEnabled val="1"/>
        </dgm:presLayoutVars>
      </dgm:prSet>
      <dgm:spPr/>
      <dgm:t>
        <a:bodyPr/>
        <a:lstStyle/>
        <a:p>
          <a:endParaRPr lang="en-CA"/>
        </a:p>
      </dgm:t>
    </dgm:pt>
    <dgm:pt modelId="{C16C5969-45C3-4D72-B031-A9B9D89CA076}" type="pres">
      <dgm:prSet presAssocID="{5C802E0D-D61E-4745-A58E-D923E054861E}" presName="sibTrans" presStyleCnt="0"/>
      <dgm:spPr/>
    </dgm:pt>
    <dgm:pt modelId="{E02B6F6A-E9CB-4054-9332-D8194682E6D9}" type="pres">
      <dgm:prSet presAssocID="{B01BA5FF-EC2B-4AA7-84CE-6C0AC618E249}" presName="node" presStyleLbl="node1" presStyleIdx="4" presStyleCnt="5">
        <dgm:presLayoutVars>
          <dgm:bulletEnabled val="1"/>
        </dgm:presLayoutVars>
      </dgm:prSet>
      <dgm:spPr/>
      <dgm:t>
        <a:bodyPr/>
        <a:lstStyle/>
        <a:p>
          <a:endParaRPr lang="en-CA"/>
        </a:p>
      </dgm:t>
    </dgm:pt>
  </dgm:ptLst>
  <dgm:cxnLst>
    <dgm:cxn modelId="{AEDDD9FF-9E50-4D76-BD51-06468864DC87}" srcId="{D995EB10-A1F1-4E27-A33D-9B0FA3558CE2}" destId="{2703FE20-01BC-435D-BB6F-CFC545505608}" srcOrd="0" destOrd="0" parTransId="{3A356212-D88F-4EC3-B852-601A5541B9FD}" sibTransId="{8CDE4FCD-4F3B-466D-B68D-B495BDA8FA15}"/>
    <dgm:cxn modelId="{7BE4A364-1004-4F89-97EC-F3C4C1B5DE28}" srcId="{D995EB10-A1F1-4E27-A33D-9B0FA3558CE2}" destId="{042FA38C-0A4D-4D95-8F6A-8E69EA9EC073}" srcOrd="3" destOrd="0" parTransId="{E2AFAADB-738C-40BA-BFCF-9819F151937F}" sibTransId="{5C802E0D-D61E-4745-A58E-D923E054861E}"/>
    <dgm:cxn modelId="{9074507C-CACA-4B24-AADD-4FB6A2B1576E}" type="presOf" srcId="{D995EB10-A1F1-4E27-A33D-9B0FA3558CE2}" destId="{C5E06A95-0900-4002-9777-2C7F8AFC71C4}" srcOrd="0" destOrd="0" presId="urn:microsoft.com/office/officeart/2005/8/layout/default"/>
    <dgm:cxn modelId="{297B744F-F779-4844-9328-E676386681B2}" type="presOf" srcId="{042FA38C-0A4D-4D95-8F6A-8E69EA9EC073}" destId="{46636E5F-505B-4CC4-8706-B25192CBB5A9}" srcOrd="0" destOrd="0" presId="urn:microsoft.com/office/officeart/2005/8/layout/default"/>
    <dgm:cxn modelId="{5BB563B0-460E-42B8-A9ED-1664B11D993F}" srcId="{D995EB10-A1F1-4E27-A33D-9B0FA3558CE2}" destId="{ED525407-32F2-4737-991C-F71050C81E10}" srcOrd="1" destOrd="0" parTransId="{CCF513F2-226E-4E10-869D-E901320D8BE1}" sibTransId="{C02FDF66-0860-4086-AA8B-764E7FB4C7A6}"/>
    <dgm:cxn modelId="{246C79D2-131C-479B-828D-E5A4B3D65C4F}" type="presOf" srcId="{2703FE20-01BC-435D-BB6F-CFC545505608}" destId="{4590AEDB-6CD8-4E2F-9D47-40925C6F2B29}" srcOrd="0" destOrd="0" presId="urn:microsoft.com/office/officeart/2005/8/layout/default"/>
    <dgm:cxn modelId="{8AEABC90-6555-42C3-B5E3-05B338A74484}" type="presOf" srcId="{B01BA5FF-EC2B-4AA7-84CE-6C0AC618E249}" destId="{E02B6F6A-E9CB-4054-9332-D8194682E6D9}" srcOrd="0" destOrd="0" presId="urn:microsoft.com/office/officeart/2005/8/layout/default"/>
    <dgm:cxn modelId="{172052D1-B3DD-459A-A71B-671A1F2ECD78}" srcId="{D995EB10-A1F1-4E27-A33D-9B0FA3558CE2}" destId="{45E6968D-6502-45AC-99EE-04FEA875BE03}" srcOrd="2" destOrd="0" parTransId="{D53A1F31-2F66-4132-9691-8BD7A772AFA1}" sibTransId="{93AB19E5-B83B-44CE-94F8-AE4DDC4D8CC7}"/>
    <dgm:cxn modelId="{4020745B-56B5-46B7-8DA5-2559490466B2}" type="presOf" srcId="{45E6968D-6502-45AC-99EE-04FEA875BE03}" destId="{29229BFF-0637-40B7-B0C0-A99E7A52EBF4}" srcOrd="0" destOrd="0" presId="urn:microsoft.com/office/officeart/2005/8/layout/default"/>
    <dgm:cxn modelId="{17836E04-B1FB-42C6-9611-A96595686296}" srcId="{D995EB10-A1F1-4E27-A33D-9B0FA3558CE2}" destId="{B01BA5FF-EC2B-4AA7-84CE-6C0AC618E249}" srcOrd="4" destOrd="0" parTransId="{9FC79967-9CD5-4CC5-98D1-C999A4A7BE59}" sibTransId="{FBCF8E83-DBBC-4FD9-8E55-3474F6F12D96}"/>
    <dgm:cxn modelId="{2361701A-1EA0-403A-847E-3BA4F50C9250}" type="presOf" srcId="{ED525407-32F2-4737-991C-F71050C81E10}" destId="{E2432A29-83CD-4482-A692-F615CA061A52}" srcOrd="0" destOrd="0" presId="urn:microsoft.com/office/officeart/2005/8/layout/default"/>
    <dgm:cxn modelId="{C21C4144-C08E-4850-8BE9-2552356CEE64}" type="presParOf" srcId="{C5E06A95-0900-4002-9777-2C7F8AFC71C4}" destId="{4590AEDB-6CD8-4E2F-9D47-40925C6F2B29}" srcOrd="0" destOrd="0" presId="urn:microsoft.com/office/officeart/2005/8/layout/default"/>
    <dgm:cxn modelId="{81CB5934-62FC-4497-89E0-E5B4154D0A81}" type="presParOf" srcId="{C5E06A95-0900-4002-9777-2C7F8AFC71C4}" destId="{D35CE4A2-35D6-4AFE-A136-A578A3D8B3FA}" srcOrd="1" destOrd="0" presId="urn:microsoft.com/office/officeart/2005/8/layout/default"/>
    <dgm:cxn modelId="{6969F6E8-BB70-4057-A221-A0B632F19B0B}" type="presParOf" srcId="{C5E06A95-0900-4002-9777-2C7F8AFC71C4}" destId="{E2432A29-83CD-4482-A692-F615CA061A52}" srcOrd="2" destOrd="0" presId="urn:microsoft.com/office/officeart/2005/8/layout/default"/>
    <dgm:cxn modelId="{CC3C0F9C-37C1-4D8E-97E1-96F0CCBEE6F5}" type="presParOf" srcId="{C5E06A95-0900-4002-9777-2C7F8AFC71C4}" destId="{E6A2F13E-E42B-48EB-B173-0AA47A3EDAC5}" srcOrd="3" destOrd="0" presId="urn:microsoft.com/office/officeart/2005/8/layout/default"/>
    <dgm:cxn modelId="{2CED9F46-8F78-4382-987A-7ED333E98AF8}" type="presParOf" srcId="{C5E06A95-0900-4002-9777-2C7F8AFC71C4}" destId="{29229BFF-0637-40B7-B0C0-A99E7A52EBF4}" srcOrd="4" destOrd="0" presId="urn:microsoft.com/office/officeart/2005/8/layout/default"/>
    <dgm:cxn modelId="{EB0D9176-F8D0-4BF0-9202-C6BFDCF430D8}" type="presParOf" srcId="{C5E06A95-0900-4002-9777-2C7F8AFC71C4}" destId="{0C946E42-3F5A-419E-986A-1538933E0098}" srcOrd="5" destOrd="0" presId="urn:microsoft.com/office/officeart/2005/8/layout/default"/>
    <dgm:cxn modelId="{52F825DB-3A46-4464-A962-95D93A2816B1}" type="presParOf" srcId="{C5E06A95-0900-4002-9777-2C7F8AFC71C4}" destId="{46636E5F-505B-4CC4-8706-B25192CBB5A9}" srcOrd="6" destOrd="0" presId="urn:microsoft.com/office/officeart/2005/8/layout/default"/>
    <dgm:cxn modelId="{56B48C04-2C54-4AA9-8059-9E069F22B94D}" type="presParOf" srcId="{C5E06A95-0900-4002-9777-2C7F8AFC71C4}" destId="{C16C5969-45C3-4D72-B031-A9B9D89CA076}" srcOrd="7" destOrd="0" presId="urn:microsoft.com/office/officeart/2005/8/layout/default"/>
    <dgm:cxn modelId="{971CB612-9915-4296-90D7-514357D6B8FE}" type="presParOf" srcId="{C5E06A95-0900-4002-9777-2C7F8AFC71C4}" destId="{E02B6F6A-E9CB-4054-9332-D8194682E6D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79986A-4582-49C6-9560-EEC71C820BF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331B3762-0277-44EC-9436-9023028FB411}">
      <dgm:prSet phldrT="[Text]"/>
      <dgm:spPr>
        <a:solidFill>
          <a:srgbClr val="00B050"/>
        </a:solidFill>
      </dgm:spPr>
      <dgm:t>
        <a:bodyPr/>
        <a:lstStyle/>
        <a:p>
          <a:r>
            <a:rPr lang="en-US" dirty="0" smtClean="0"/>
            <a:t>Teachers are generally supportive of inclusion and with support, training and knowledge, teachers feel more confident in tackling the inclusive classroom.</a:t>
          </a:r>
          <a:endParaRPr lang="en-CA" dirty="0"/>
        </a:p>
      </dgm:t>
    </dgm:pt>
    <dgm:pt modelId="{453E797B-76E8-4883-B77A-A81999CDC216}" type="parTrans" cxnId="{D6896F61-C819-4FE9-B7EC-FCB6BC325CAC}">
      <dgm:prSet/>
      <dgm:spPr/>
      <dgm:t>
        <a:bodyPr/>
        <a:lstStyle/>
        <a:p>
          <a:endParaRPr lang="en-CA"/>
        </a:p>
      </dgm:t>
    </dgm:pt>
    <dgm:pt modelId="{47A8BC09-FFCE-4D75-A24A-C78BC0521F4C}" type="sibTrans" cxnId="{D6896F61-C819-4FE9-B7EC-FCB6BC325CAC}">
      <dgm:prSet/>
      <dgm:spPr/>
      <dgm:t>
        <a:bodyPr/>
        <a:lstStyle/>
        <a:p>
          <a:endParaRPr lang="en-CA"/>
        </a:p>
      </dgm:t>
    </dgm:pt>
    <dgm:pt modelId="{E439C12B-9A06-44C1-9275-224FF54BE976}">
      <dgm:prSet phldrT="[Text]"/>
      <dgm:spPr>
        <a:solidFill>
          <a:srgbClr val="00B050"/>
        </a:solidFill>
      </dgm:spPr>
      <dgm:t>
        <a:bodyPr/>
        <a:lstStyle/>
        <a:p>
          <a:r>
            <a:rPr lang="en-US" dirty="0" smtClean="0"/>
            <a:t>Anxiety and fear are certainly an issue particularly when students present with more complex impairments. </a:t>
          </a:r>
          <a:endParaRPr lang="en-CA" dirty="0"/>
        </a:p>
      </dgm:t>
    </dgm:pt>
    <dgm:pt modelId="{F9C951AF-0D06-4FC5-9ED0-D975BA3E30C2}" type="parTrans" cxnId="{5C1F952C-40DF-4676-B54D-C32667384D37}">
      <dgm:prSet/>
      <dgm:spPr/>
      <dgm:t>
        <a:bodyPr/>
        <a:lstStyle/>
        <a:p>
          <a:endParaRPr lang="en-CA"/>
        </a:p>
      </dgm:t>
    </dgm:pt>
    <dgm:pt modelId="{D60345FD-B765-47D8-92B9-387E3901EA20}" type="sibTrans" cxnId="{5C1F952C-40DF-4676-B54D-C32667384D37}">
      <dgm:prSet/>
      <dgm:spPr/>
      <dgm:t>
        <a:bodyPr/>
        <a:lstStyle/>
        <a:p>
          <a:endParaRPr lang="en-CA"/>
        </a:p>
      </dgm:t>
    </dgm:pt>
    <dgm:pt modelId="{EFC1869E-690A-4B7A-8060-D1950B95AB26}" type="pres">
      <dgm:prSet presAssocID="{9179986A-4582-49C6-9560-EEC71C820BF3}" presName="diagram" presStyleCnt="0">
        <dgm:presLayoutVars>
          <dgm:dir/>
          <dgm:resizeHandles val="exact"/>
        </dgm:presLayoutVars>
      </dgm:prSet>
      <dgm:spPr/>
      <dgm:t>
        <a:bodyPr/>
        <a:lstStyle/>
        <a:p>
          <a:endParaRPr lang="en-CA"/>
        </a:p>
      </dgm:t>
    </dgm:pt>
    <dgm:pt modelId="{39AA88B9-562E-479E-AFE1-6FD88303F02A}" type="pres">
      <dgm:prSet presAssocID="{331B3762-0277-44EC-9436-9023028FB411}" presName="node" presStyleLbl="node1" presStyleIdx="0" presStyleCnt="2">
        <dgm:presLayoutVars>
          <dgm:bulletEnabled val="1"/>
        </dgm:presLayoutVars>
      </dgm:prSet>
      <dgm:spPr/>
      <dgm:t>
        <a:bodyPr/>
        <a:lstStyle/>
        <a:p>
          <a:endParaRPr lang="en-CA"/>
        </a:p>
      </dgm:t>
    </dgm:pt>
    <dgm:pt modelId="{AF313897-78E8-4EBD-85E0-4889DDC71F46}" type="pres">
      <dgm:prSet presAssocID="{47A8BC09-FFCE-4D75-A24A-C78BC0521F4C}" presName="sibTrans" presStyleCnt="0"/>
      <dgm:spPr/>
    </dgm:pt>
    <dgm:pt modelId="{CCFA54DA-6D0F-4B99-ACFE-8A85C650816E}" type="pres">
      <dgm:prSet presAssocID="{E439C12B-9A06-44C1-9275-224FF54BE976}" presName="node" presStyleLbl="node1" presStyleIdx="1" presStyleCnt="2">
        <dgm:presLayoutVars>
          <dgm:bulletEnabled val="1"/>
        </dgm:presLayoutVars>
      </dgm:prSet>
      <dgm:spPr/>
      <dgm:t>
        <a:bodyPr/>
        <a:lstStyle/>
        <a:p>
          <a:endParaRPr lang="en-CA"/>
        </a:p>
      </dgm:t>
    </dgm:pt>
  </dgm:ptLst>
  <dgm:cxnLst>
    <dgm:cxn modelId="{D6896F61-C819-4FE9-B7EC-FCB6BC325CAC}" srcId="{9179986A-4582-49C6-9560-EEC71C820BF3}" destId="{331B3762-0277-44EC-9436-9023028FB411}" srcOrd="0" destOrd="0" parTransId="{453E797B-76E8-4883-B77A-A81999CDC216}" sibTransId="{47A8BC09-FFCE-4D75-A24A-C78BC0521F4C}"/>
    <dgm:cxn modelId="{09B0514E-46FB-4670-9845-96DE77E424F5}" type="presOf" srcId="{331B3762-0277-44EC-9436-9023028FB411}" destId="{39AA88B9-562E-479E-AFE1-6FD88303F02A}" srcOrd="0" destOrd="0" presId="urn:microsoft.com/office/officeart/2005/8/layout/default"/>
    <dgm:cxn modelId="{C6283FCE-AD1C-4232-BE6E-5458DAFB0816}" type="presOf" srcId="{E439C12B-9A06-44C1-9275-224FF54BE976}" destId="{CCFA54DA-6D0F-4B99-ACFE-8A85C650816E}" srcOrd="0" destOrd="0" presId="urn:microsoft.com/office/officeart/2005/8/layout/default"/>
    <dgm:cxn modelId="{5C1F952C-40DF-4676-B54D-C32667384D37}" srcId="{9179986A-4582-49C6-9560-EEC71C820BF3}" destId="{E439C12B-9A06-44C1-9275-224FF54BE976}" srcOrd="1" destOrd="0" parTransId="{F9C951AF-0D06-4FC5-9ED0-D975BA3E30C2}" sibTransId="{D60345FD-B765-47D8-92B9-387E3901EA20}"/>
    <dgm:cxn modelId="{81F586B2-321E-4452-9B67-61076CFBECD6}" type="presOf" srcId="{9179986A-4582-49C6-9560-EEC71C820BF3}" destId="{EFC1869E-690A-4B7A-8060-D1950B95AB26}" srcOrd="0" destOrd="0" presId="urn:microsoft.com/office/officeart/2005/8/layout/default"/>
    <dgm:cxn modelId="{AA6FF83E-5A7D-4728-BB3E-4146BDB9C8C2}" type="presParOf" srcId="{EFC1869E-690A-4B7A-8060-D1950B95AB26}" destId="{39AA88B9-562E-479E-AFE1-6FD88303F02A}" srcOrd="0" destOrd="0" presId="urn:microsoft.com/office/officeart/2005/8/layout/default"/>
    <dgm:cxn modelId="{D77A00EA-45A7-40FA-B830-5B391960C08E}" type="presParOf" srcId="{EFC1869E-690A-4B7A-8060-D1950B95AB26}" destId="{AF313897-78E8-4EBD-85E0-4889DDC71F46}" srcOrd="1" destOrd="0" presId="urn:microsoft.com/office/officeart/2005/8/layout/default"/>
    <dgm:cxn modelId="{BDCA9D6E-3F2F-440F-87CD-18D2D414CA31}" type="presParOf" srcId="{EFC1869E-690A-4B7A-8060-D1950B95AB26}" destId="{CCFA54DA-6D0F-4B99-ACFE-8A85C650816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41620F-0FB8-4C1F-967C-183F24E53E5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CA"/>
        </a:p>
      </dgm:t>
    </dgm:pt>
    <dgm:pt modelId="{8B2D4460-CEA7-49A0-A516-E873F430B99E}">
      <dgm:prSet phldrT="[Text]" custT="1"/>
      <dgm:spPr>
        <a:solidFill>
          <a:srgbClr val="C00000"/>
        </a:solidFill>
      </dgm:spPr>
      <dgm:t>
        <a:bodyPr/>
        <a:lstStyle/>
        <a:p>
          <a:r>
            <a:rPr lang="en-US" sz="1400" dirty="0" smtClean="0"/>
            <a:t>Transition will take at least 3-5 years</a:t>
          </a:r>
          <a:endParaRPr lang="en-CA" sz="1400" dirty="0"/>
        </a:p>
      </dgm:t>
    </dgm:pt>
    <dgm:pt modelId="{E5837822-18B7-47CD-B4A7-E84D5993002A}" type="parTrans" cxnId="{C843E813-AEF2-436C-AC22-7B8237A8CFAC}">
      <dgm:prSet/>
      <dgm:spPr/>
      <dgm:t>
        <a:bodyPr/>
        <a:lstStyle/>
        <a:p>
          <a:endParaRPr lang="en-CA"/>
        </a:p>
      </dgm:t>
    </dgm:pt>
    <dgm:pt modelId="{788F9872-981F-44EF-9FB9-60F447E4169D}" type="sibTrans" cxnId="{C843E813-AEF2-436C-AC22-7B8237A8CFAC}">
      <dgm:prSet/>
      <dgm:spPr/>
      <dgm:t>
        <a:bodyPr/>
        <a:lstStyle/>
        <a:p>
          <a:endParaRPr lang="en-CA"/>
        </a:p>
      </dgm:t>
    </dgm:pt>
    <dgm:pt modelId="{11C24A1E-78DE-4598-A653-3053F3E80B68}">
      <dgm:prSet phldrT="[Text]" custT="1"/>
      <dgm:spPr>
        <a:solidFill>
          <a:srgbClr val="FF0000"/>
        </a:solidFill>
      </dgm:spPr>
      <dgm:t>
        <a:bodyPr/>
        <a:lstStyle/>
        <a:p>
          <a:endParaRPr lang="en-US" sz="1200" dirty="0" smtClean="0"/>
        </a:p>
        <a:p>
          <a:r>
            <a:rPr lang="en-US" sz="1400" dirty="0" smtClean="0"/>
            <a:t>Invest in training teachers, school leaders. </a:t>
          </a:r>
        </a:p>
        <a:p>
          <a:endParaRPr lang="en-CA" sz="900" dirty="0"/>
        </a:p>
      </dgm:t>
    </dgm:pt>
    <dgm:pt modelId="{6FB89760-043C-4CA6-AB97-76FF34FF3D20}" type="parTrans" cxnId="{9D98CC51-0922-4887-AC7F-DCB5E8D9AB65}">
      <dgm:prSet/>
      <dgm:spPr/>
      <dgm:t>
        <a:bodyPr/>
        <a:lstStyle/>
        <a:p>
          <a:endParaRPr lang="en-CA"/>
        </a:p>
      </dgm:t>
    </dgm:pt>
    <dgm:pt modelId="{5ADE682C-7660-4F96-92E0-4EAD205F6E52}" type="sibTrans" cxnId="{9D98CC51-0922-4887-AC7F-DCB5E8D9AB65}">
      <dgm:prSet/>
      <dgm:spPr/>
      <dgm:t>
        <a:bodyPr/>
        <a:lstStyle/>
        <a:p>
          <a:endParaRPr lang="en-CA"/>
        </a:p>
      </dgm:t>
    </dgm:pt>
    <dgm:pt modelId="{58BEB66D-D2DF-4342-8ED9-84B5595DA8F2}">
      <dgm:prSet phldrT="[Text]" custT="1"/>
      <dgm:spPr>
        <a:solidFill>
          <a:srgbClr val="92D050"/>
        </a:solidFill>
      </dgm:spPr>
      <dgm:t>
        <a:bodyPr/>
        <a:lstStyle/>
        <a:p>
          <a:r>
            <a:rPr lang="en-US" sz="1400" dirty="0" smtClean="0"/>
            <a:t>Create positive models of success</a:t>
          </a:r>
        </a:p>
        <a:p>
          <a:endParaRPr lang="en-CA" sz="1000" dirty="0"/>
        </a:p>
      </dgm:t>
    </dgm:pt>
    <dgm:pt modelId="{431DC30F-28BE-4472-AFE4-CFF4E6F480B8}" type="parTrans" cxnId="{7421F0E1-0082-45C4-85B8-08BCBAA65314}">
      <dgm:prSet/>
      <dgm:spPr/>
      <dgm:t>
        <a:bodyPr/>
        <a:lstStyle/>
        <a:p>
          <a:endParaRPr lang="en-CA"/>
        </a:p>
      </dgm:t>
    </dgm:pt>
    <dgm:pt modelId="{DCCA7AB3-4862-47CB-A466-72AD2FEBC065}" type="sibTrans" cxnId="{7421F0E1-0082-45C4-85B8-08BCBAA65314}">
      <dgm:prSet/>
      <dgm:spPr/>
      <dgm:t>
        <a:bodyPr/>
        <a:lstStyle/>
        <a:p>
          <a:endParaRPr lang="en-CA"/>
        </a:p>
      </dgm:t>
    </dgm:pt>
    <dgm:pt modelId="{2335D200-2E4D-4FFD-80A1-681541081092}">
      <dgm:prSet phldrT="[Text]" custT="1"/>
      <dgm:spPr>
        <a:solidFill>
          <a:srgbClr val="00B050"/>
        </a:solidFill>
      </dgm:spPr>
      <dgm:t>
        <a:bodyPr/>
        <a:lstStyle/>
        <a:p>
          <a:r>
            <a:rPr lang="en-US" sz="1400" dirty="0" smtClean="0"/>
            <a:t>Develop community of leaders</a:t>
          </a:r>
          <a:endParaRPr lang="en-CA" sz="1400" dirty="0"/>
        </a:p>
      </dgm:t>
    </dgm:pt>
    <dgm:pt modelId="{2589FA3C-804C-48C2-A83B-44CAA9FE8AF3}" type="parTrans" cxnId="{18C198C9-22BE-4637-BF21-B709DD5149B9}">
      <dgm:prSet/>
      <dgm:spPr/>
      <dgm:t>
        <a:bodyPr/>
        <a:lstStyle/>
        <a:p>
          <a:endParaRPr lang="en-CA"/>
        </a:p>
      </dgm:t>
    </dgm:pt>
    <dgm:pt modelId="{DB3078C8-B0E7-4251-972B-4A8B98073C91}" type="sibTrans" cxnId="{18C198C9-22BE-4637-BF21-B709DD5149B9}">
      <dgm:prSet/>
      <dgm:spPr/>
      <dgm:t>
        <a:bodyPr/>
        <a:lstStyle/>
        <a:p>
          <a:endParaRPr lang="en-CA"/>
        </a:p>
      </dgm:t>
    </dgm:pt>
    <dgm:pt modelId="{D93C23A8-29A5-4E33-827D-CA5FC37EBC93}">
      <dgm:prSet phldrT="[Text]"/>
      <dgm:spPr>
        <a:solidFill>
          <a:srgbClr val="00B0F0"/>
        </a:solidFill>
      </dgm:spPr>
      <dgm:t>
        <a:bodyPr/>
        <a:lstStyle/>
        <a:p>
          <a:r>
            <a:rPr lang="en-US" dirty="0" smtClean="0"/>
            <a:t>Best practices through research.</a:t>
          </a:r>
          <a:endParaRPr lang="en-CA" dirty="0"/>
        </a:p>
      </dgm:t>
    </dgm:pt>
    <dgm:pt modelId="{7D68FD8B-6E36-4641-9AB1-F8005F9B992D}" type="parTrans" cxnId="{A0D97A2D-1E2B-40DB-A961-3495DC8FE5A4}">
      <dgm:prSet/>
      <dgm:spPr/>
      <dgm:t>
        <a:bodyPr/>
        <a:lstStyle/>
        <a:p>
          <a:endParaRPr lang="en-CA"/>
        </a:p>
      </dgm:t>
    </dgm:pt>
    <dgm:pt modelId="{356E93CE-1A8F-46BB-93F9-A5A02C48460C}" type="sibTrans" cxnId="{A0D97A2D-1E2B-40DB-A961-3495DC8FE5A4}">
      <dgm:prSet/>
      <dgm:spPr/>
      <dgm:t>
        <a:bodyPr/>
        <a:lstStyle/>
        <a:p>
          <a:endParaRPr lang="en-CA"/>
        </a:p>
      </dgm:t>
    </dgm:pt>
    <dgm:pt modelId="{05E5B0B9-1624-45B5-BD98-E2040F496597}">
      <dgm:prSet phldrT="[Text]" custT="1"/>
      <dgm:spPr/>
      <dgm:t>
        <a:bodyPr/>
        <a:lstStyle/>
        <a:p>
          <a:r>
            <a:rPr lang="en-US" sz="1400" dirty="0" smtClean="0"/>
            <a:t>Allocate resources (money and people</a:t>
          </a:r>
          <a:r>
            <a:rPr lang="en-US" sz="900" dirty="0" smtClean="0"/>
            <a:t>)</a:t>
          </a:r>
          <a:endParaRPr lang="en-CA" sz="900" dirty="0"/>
        </a:p>
      </dgm:t>
    </dgm:pt>
    <dgm:pt modelId="{DF387789-4DE3-45D7-B9F2-2C76355033C7}" type="parTrans" cxnId="{A52F82A3-8326-4AF1-8B22-63EBFCE31D32}">
      <dgm:prSet/>
      <dgm:spPr/>
      <dgm:t>
        <a:bodyPr/>
        <a:lstStyle/>
        <a:p>
          <a:endParaRPr lang="en-CA"/>
        </a:p>
      </dgm:t>
    </dgm:pt>
    <dgm:pt modelId="{4AECDD6C-A83B-444B-A60C-B3852E17EA26}" type="sibTrans" cxnId="{A52F82A3-8326-4AF1-8B22-63EBFCE31D32}">
      <dgm:prSet/>
      <dgm:spPr/>
      <dgm:t>
        <a:bodyPr/>
        <a:lstStyle/>
        <a:p>
          <a:endParaRPr lang="en-CA"/>
        </a:p>
      </dgm:t>
    </dgm:pt>
    <dgm:pt modelId="{36DCA352-0BF3-4C3A-84B8-C28D042DA0BF}">
      <dgm:prSet phldrT="[Text]" custT="1"/>
      <dgm:spPr>
        <a:solidFill>
          <a:srgbClr val="FFC000"/>
        </a:solidFill>
      </dgm:spPr>
      <dgm:t>
        <a:bodyPr/>
        <a:lstStyle/>
        <a:p>
          <a:r>
            <a:rPr lang="en-US" sz="1400" dirty="0" smtClean="0"/>
            <a:t>Supports for teachers</a:t>
          </a:r>
          <a:r>
            <a:rPr lang="en-US" sz="1000" dirty="0" smtClean="0"/>
            <a:t>. </a:t>
          </a:r>
        </a:p>
        <a:p>
          <a:endParaRPr lang="en-CA" sz="1000" dirty="0"/>
        </a:p>
      </dgm:t>
    </dgm:pt>
    <dgm:pt modelId="{97F76EE5-03CE-437C-AD0E-A0B3298435B6}" type="parTrans" cxnId="{72329A38-F3DC-4320-976A-E696093ECB18}">
      <dgm:prSet/>
      <dgm:spPr/>
      <dgm:t>
        <a:bodyPr/>
        <a:lstStyle/>
        <a:p>
          <a:endParaRPr lang="en-CA"/>
        </a:p>
      </dgm:t>
    </dgm:pt>
    <dgm:pt modelId="{EDCF4879-48A5-4344-8020-3E2CA50B294D}" type="sibTrans" cxnId="{72329A38-F3DC-4320-976A-E696093ECB18}">
      <dgm:prSet/>
      <dgm:spPr/>
      <dgm:t>
        <a:bodyPr/>
        <a:lstStyle/>
        <a:p>
          <a:endParaRPr lang="en-CA"/>
        </a:p>
      </dgm:t>
    </dgm:pt>
    <dgm:pt modelId="{D0417179-DA40-4234-95E5-44A3EDE1600F}" type="pres">
      <dgm:prSet presAssocID="{EC41620F-0FB8-4C1F-967C-183F24E53E59}" presName="cycle" presStyleCnt="0">
        <dgm:presLayoutVars>
          <dgm:dir/>
          <dgm:resizeHandles val="exact"/>
        </dgm:presLayoutVars>
      </dgm:prSet>
      <dgm:spPr/>
      <dgm:t>
        <a:bodyPr/>
        <a:lstStyle/>
        <a:p>
          <a:endParaRPr lang="en-CA"/>
        </a:p>
      </dgm:t>
    </dgm:pt>
    <dgm:pt modelId="{65D0BC9C-C229-4F5C-98F9-A5103E2484BA}" type="pres">
      <dgm:prSet presAssocID="{8B2D4460-CEA7-49A0-A516-E873F430B99E}" presName="node" presStyleLbl="node1" presStyleIdx="0" presStyleCnt="7">
        <dgm:presLayoutVars>
          <dgm:bulletEnabled val="1"/>
        </dgm:presLayoutVars>
      </dgm:prSet>
      <dgm:spPr/>
      <dgm:t>
        <a:bodyPr/>
        <a:lstStyle/>
        <a:p>
          <a:endParaRPr lang="en-CA"/>
        </a:p>
      </dgm:t>
    </dgm:pt>
    <dgm:pt modelId="{504C38FF-F699-4584-8513-B18FF94826A6}" type="pres">
      <dgm:prSet presAssocID="{788F9872-981F-44EF-9FB9-60F447E4169D}" presName="sibTrans" presStyleLbl="sibTrans2D1" presStyleIdx="0" presStyleCnt="7"/>
      <dgm:spPr/>
      <dgm:t>
        <a:bodyPr/>
        <a:lstStyle/>
        <a:p>
          <a:endParaRPr lang="en-CA"/>
        </a:p>
      </dgm:t>
    </dgm:pt>
    <dgm:pt modelId="{FB95FB00-1193-4D7F-8BA0-7CEA445E9009}" type="pres">
      <dgm:prSet presAssocID="{788F9872-981F-44EF-9FB9-60F447E4169D}" presName="connectorText" presStyleLbl="sibTrans2D1" presStyleIdx="0" presStyleCnt="7"/>
      <dgm:spPr/>
      <dgm:t>
        <a:bodyPr/>
        <a:lstStyle/>
        <a:p>
          <a:endParaRPr lang="en-CA"/>
        </a:p>
      </dgm:t>
    </dgm:pt>
    <dgm:pt modelId="{168CB7FF-C05E-42FD-9303-5C1539579918}" type="pres">
      <dgm:prSet presAssocID="{11C24A1E-78DE-4598-A653-3053F3E80B68}" presName="node" presStyleLbl="node1" presStyleIdx="1" presStyleCnt="7">
        <dgm:presLayoutVars>
          <dgm:bulletEnabled val="1"/>
        </dgm:presLayoutVars>
      </dgm:prSet>
      <dgm:spPr/>
      <dgm:t>
        <a:bodyPr/>
        <a:lstStyle/>
        <a:p>
          <a:endParaRPr lang="en-CA"/>
        </a:p>
      </dgm:t>
    </dgm:pt>
    <dgm:pt modelId="{59BEFF85-0BCC-48AC-A662-3DD0FA6C19D6}" type="pres">
      <dgm:prSet presAssocID="{5ADE682C-7660-4F96-92E0-4EAD205F6E52}" presName="sibTrans" presStyleLbl="sibTrans2D1" presStyleIdx="1" presStyleCnt="7"/>
      <dgm:spPr/>
      <dgm:t>
        <a:bodyPr/>
        <a:lstStyle/>
        <a:p>
          <a:endParaRPr lang="en-CA"/>
        </a:p>
      </dgm:t>
    </dgm:pt>
    <dgm:pt modelId="{875500BB-7868-41F5-9BA1-9CED004E0AAE}" type="pres">
      <dgm:prSet presAssocID="{5ADE682C-7660-4F96-92E0-4EAD205F6E52}" presName="connectorText" presStyleLbl="sibTrans2D1" presStyleIdx="1" presStyleCnt="7"/>
      <dgm:spPr/>
      <dgm:t>
        <a:bodyPr/>
        <a:lstStyle/>
        <a:p>
          <a:endParaRPr lang="en-CA"/>
        </a:p>
      </dgm:t>
    </dgm:pt>
    <dgm:pt modelId="{C3607D79-ECD6-4DD7-8777-50F8CC3A7C26}" type="pres">
      <dgm:prSet presAssocID="{36DCA352-0BF3-4C3A-84B8-C28D042DA0BF}" presName="node" presStyleLbl="node1" presStyleIdx="2" presStyleCnt="7">
        <dgm:presLayoutVars>
          <dgm:bulletEnabled val="1"/>
        </dgm:presLayoutVars>
      </dgm:prSet>
      <dgm:spPr/>
      <dgm:t>
        <a:bodyPr/>
        <a:lstStyle/>
        <a:p>
          <a:endParaRPr lang="en-CA"/>
        </a:p>
      </dgm:t>
    </dgm:pt>
    <dgm:pt modelId="{95B1E587-B6CA-46C3-ABE3-7B59B4EDD042}" type="pres">
      <dgm:prSet presAssocID="{EDCF4879-48A5-4344-8020-3E2CA50B294D}" presName="sibTrans" presStyleLbl="sibTrans2D1" presStyleIdx="2" presStyleCnt="7"/>
      <dgm:spPr/>
      <dgm:t>
        <a:bodyPr/>
        <a:lstStyle/>
        <a:p>
          <a:endParaRPr lang="en-CA"/>
        </a:p>
      </dgm:t>
    </dgm:pt>
    <dgm:pt modelId="{6F2B9FCE-3F6E-4344-A6ED-3F6176ADB256}" type="pres">
      <dgm:prSet presAssocID="{EDCF4879-48A5-4344-8020-3E2CA50B294D}" presName="connectorText" presStyleLbl="sibTrans2D1" presStyleIdx="2" presStyleCnt="7"/>
      <dgm:spPr/>
      <dgm:t>
        <a:bodyPr/>
        <a:lstStyle/>
        <a:p>
          <a:endParaRPr lang="en-CA"/>
        </a:p>
      </dgm:t>
    </dgm:pt>
    <dgm:pt modelId="{520E78AC-ECF7-47EA-B88A-5EBEB0B34953}" type="pres">
      <dgm:prSet presAssocID="{58BEB66D-D2DF-4342-8ED9-84B5595DA8F2}" presName="node" presStyleLbl="node1" presStyleIdx="3" presStyleCnt="7">
        <dgm:presLayoutVars>
          <dgm:bulletEnabled val="1"/>
        </dgm:presLayoutVars>
      </dgm:prSet>
      <dgm:spPr/>
      <dgm:t>
        <a:bodyPr/>
        <a:lstStyle/>
        <a:p>
          <a:endParaRPr lang="en-CA"/>
        </a:p>
      </dgm:t>
    </dgm:pt>
    <dgm:pt modelId="{18E8E954-9257-4D24-8C2E-B8ADB4F3AC9F}" type="pres">
      <dgm:prSet presAssocID="{DCCA7AB3-4862-47CB-A466-72AD2FEBC065}" presName="sibTrans" presStyleLbl="sibTrans2D1" presStyleIdx="3" presStyleCnt="7"/>
      <dgm:spPr/>
      <dgm:t>
        <a:bodyPr/>
        <a:lstStyle/>
        <a:p>
          <a:endParaRPr lang="en-CA"/>
        </a:p>
      </dgm:t>
    </dgm:pt>
    <dgm:pt modelId="{6C474043-F40F-4754-81D2-EB5202E96756}" type="pres">
      <dgm:prSet presAssocID="{DCCA7AB3-4862-47CB-A466-72AD2FEBC065}" presName="connectorText" presStyleLbl="sibTrans2D1" presStyleIdx="3" presStyleCnt="7"/>
      <dgm:spPr/>
      <dgm:t>
        <a:bodyPr/>
        <a:lstStyle/>
        <a:p>
          <a:endParaRPr lang="en-CA"/>
        </a:p>
      </dgm:t>
    </dgm:pt>
    <dgm:pt modelId="{88BBBB70-F0AC-4544-A7F4-60C6A3D10EAC}" type="pres">
      <dgm:prSet presAssocID="{2335D200-2E4D-4FFD-80A1-681541081092}" presName="node" presStyleLbl="node1" presStyleIdx="4" presStyleCnt="7">
        <dgm:presLayoutVars>
          <dgm:bulletEnabled val="1"/>
        </dgm:presLayoutVars>
      </dgm:prSet>
      <dgm:spPr/>
      <dgm:t>
        <a:bodyPr/>
        <a:lstStyle/>
        <a:p>
          <a:endParaRPr lang="en-CA"/>
        </a:p>
      </dgm:t>
    </dgm:pt>
    <dgm:pt modelId="{03D77390-F80E-400C-84CC-A7C1414E5EE4}" type="pres">
      <dgm:prSet presAssocID="{DB3078C8-B0E7-4251-972B-4A8B98073C91}" presName="sibTrans" presStyleLbl="sibTrans2D1" presStyleIdx="4" presStyleCnt="7"/>
      <dgm:spPr/>
      <dgm:t>
        <a:bodyPr/>
        <a:lstStyle/>
        <a:p>
          <a:endParaRPr lang="en-CA"/>
        </a:p>
      </dgm:t>
    </dgm:pt>
    <dgm:pt modelId="{8F384B51-CC2D-4AEC-8C86-3E10000C09E5}" type="pres">
      <dgm:prSet presAssocID="{DB3078C8-B0E7-4251-972B-4A8B98073C91}" presName="connectorText" presStyleLbl="sibTrans2D1" presStyleIdx="4" presStyleCnt="7"/>
      <dgm:spPr/>
      <dgm:t>
        <a:bodyPr/>
        <a:lstStyle/>
        <a:p>
          <a:endParaRPr lang="en-CA"/>
        </a:p>
      </dgm:t>
    </dgm:pt>
    <dgm:pt modelId="{6A05B90D-F8C6-4F18-ACAF-7D39FE443991}" type="pres">
      <dgm:prSet presAssocID="{D93C23A8-29A5-4E33-827D-CA5FC37EBC93}" presName="node" presStyleLbl="node1" presStyleIdx="5" presStyleCnt="7">
        <dgm:presLayoutVars>
          <dgm:bulletEnabled val="1"/>
        </dgm:presLayoutVars>
      </dgm:prSet>
      <dgm:spPr/>
      <dgm:t>
        <a:bodyPr/>
        <a:lstStyle/>
        <a:p>
          <a:endParaRPr lang="en-CA"/>
        </a:p>
      </dgm:t>
    </dgm:pt>
    <dgm:pt modelId="{946BDEA1-95FD-4C5A-A20F-303A89A5B735}" type="pres">
      <dgm:prSet presAssocID="{356E93CE-1A8F-46BB-93F9-A5A02C48460C}" presName="sibTrans" presStyleLbl="sibTrans2D1" presStyleIdx="5" presStyleCnt="7"/>
      <dgm:spPr/>
      <dgm:t>
        <a:bodyPr/>
        <a:lstStyle/>
        <a:p>
          <a:endParaRPr lang="en-CA"/>
        </a:p>
      </dgm:t>
    </dgm:pt>
    <dgm:pt modelId="{572D2E17-78F1-44FD-B1AF-7754EF55CC36}" type="pres">
      <dgm:prSet presAssocID="{356E93CE-1A8F-46BB-93F9-A5A02C48460C}" presName="connectorText" presStyleLbl="sibTrans2D1" presStyleIdx="5" presStyleCnt="7"/>
      <dgm:spPr/>
      <dgm:t>
        <a:bodyPr/>
        <a:lstStyle/>
        <a:p>
          <a:endParaRPr lang="en-CA"/>
        </a:p>
      </dgm:t>
    </dgm:pt>
    <dgm:pt modelId="{C0E8518D-5B8C-42A5-B4C6-708DE29DDEC4}" type="pres">
      <dgm:prSet presAssocID="{05E5B0B9-1624-45B5-BD98-E2040F496597}" presName="node" presStyleLbl="node1" presStyleIdx="6" presStyleCnt="7">
        <dgm:presLayoutVars>
          <dgm:bulletEnabled val="1"/>
        </dgm:presLayoutVars>
      </dgm:prSet>
      <dgm:spPr/>
      <dgm:t>
        <a:bodyPr/>
        <a:lstStyle/>
        <a:p>
          <a:endParaRPr lang="en-CA"/>
        </a:p>
      </dgm:t>
    </dgm:pt>
    <dgm:pt modelId="{4588F056-1DF7-48AA-8FA3-A3F355812E59}" type="pres">
      <dgm:prSet presAssocID="{4AECDD6C-A83B-444B-A60C-B3852E17EA26}" presName="sibTrans" presStyleLbl="sibTrans2D1" presStyleIdx="6" presStyleCnt="7"/>
      <dgm:spPr/>
      <dgm:t>
        <a:bodyPr/>
        <a:lstStyle/>
        <a:p>
          <a:endParaRPr lang="en-CA"/>
        </a:p>
      </dgm:t>
    </dgm:pt>
    <dgm:pt modelId="{0A92F9B5-32AC-41AD-871F-046433C2581A}" type="pres">
      <dgm:prSet presAssocID="{4AECDD6C-A83B-444B-A60C-B3852E17EA26}" presName="connectorText" presStyleLbl="sibTrans2D1" presStyleIdx="6" presStyleCnt="7"/>
      <dgm:spPr/>
      <dgm:t>
        <a:bodyPr/>
        <a:lstStyle/>
        <a:p>
          <a:endParaRPr lang="en-CA"/>
        </a:p>
      </dgm:t>
    </dgm:pt>
  </dgm:ptLst>
  <dgm:cxnLst>
    <dgm:cxn modelId="{3EEA1155-2BDB-4650-BB52-4CF47F737AE6}" type="presOf" srcId="{356E93CE-1A8F-46BB-93F9-A5A02C48460C}" destId="{572D2E17-78F1-44FD-B1AF-7754EF55CC36}" srcOrd="1" destOrd="0" presId="urn:microsoft.com/office/officeart/2005/8/layout/cycle2"/>
    <dgm:cxn modelId="{FD0947D6-0DB3-4AA0-8DB0-C93E4406BE27}" type="presOf" srcId="{EDCF4879-48A5-4344-8020-3E2CA50B294D}" destId="{6F2B9FCE-3F6E-4344-A6ED-3F6176ADB256}" srcOrd="1" destOrd="0" presId="urn:microsoft.com/office/officeart/2005/8/layout/cycle2"/>
    <dgm:cxn modelId="{9AE32A17-7818-429E-9A51-64F88AFD29C9}" type="presOf" srcId="{DB3078C8-B0E7-4251-972B-4A8B98073C91}" destId="{8F384B51-CC2D-4AEC-8C86-3E10000C09E5}" srcOrd="1" destOrd="0" presId="urn:microsoft.com/office/officeart/2005/8/layout/cycle2"/>
    <dgm:cxn modelId="{C8C726EE-FA16-4113-91DE-CBE9152D37AB}" type="presOf" srcId="{4AECDD6C-A83B-444B-A60C-B3852E17EA26}" destId="{4588F056-1DF7-48AA-8FA3-A3F355812E59}" srcOrd="0" destOrd="0" presId="urn:microsoft.com/office/officeart/2005/8/layout/cycle2"/>
    <dgm:cxn modelId="{61DC2C8E-D4A5-4377-9ED7-D65C36DB5B8B}" type="presOf" srcId="{DCCA7AB3-4862-47CB-A466-72AD2FEBC065}" destId="{18E8E954-9257-4D24-8C2E-B8ADB4F3AC9F}" srcOrd="0" destOrd="0" presId="urn:microsoft.com/office/officeart/2005/8/layout/cycle2"/>
    <dgm:cxn modelId="{07C91FE9-4298-4290-905C-ACEDAE67B28A}" type="presOf" srcId="{58BEB66D-D2DF-4342-8ED9-84B5595DA8F2}" destId="{520E78AC-ECF7-47EA-B88A-5EBEB0B34953}" srcOrd="0" destOrd="0" presId="urn:microsoft.com/office/officeart/2005/8/layout/cycle2"/>
    <dgm:cxn modelId="{83B24D4E-477B-4BFF-8572-43DA4F52B3C3}" type="presOf" srcId="{D93C23A8-29A5-4E33-827D-CA5FC37EBC93}" destId="{6A05B90D-F8C6-4F18-ACAF-7D39FE443991}" srcOrd="0" destOrd="0" presId="urn:microsoft.com/office/officeart/2005/8/layout/cycle2"/>
    <dgm:cxn modelId="{0D0C3FD5-0ABE-49A3-80EE-405166128634}" type="presOf" srcId="{788F9872-981F-44EF-9FB9-60F447E4169D}" destId="{FB95FB00-1193-4D7F-8BA0-7CEA445E9009}" srcOrd="1" destOrd="0" presId="urn:microsoft.com/office/officeart/2005/8/layout/cycle2"/>
    <dgm:cxn modelId="{72329A38-F3DC-4320-976A-E696093ECB18}" srcId="{EC41620F-0FB8-4C1F-967C-183F24E53E59}" destId="{36DCA352-0BF3-4C3A-84B8-C28D042DA0BF}" srcOrd="2" destOrd="0" parTransId="{97F76EE5-03CE-437C-AD0E-A0B3298435B6}" sibTransId="{EDCF4879-48A5-4344-8020-3E2CA50B294D}"/>
    <dgm:cxn modelId="{8EABEA1B-BD78-4312-8B16-D4A21E05AB59}" type="presOf" srcId="{8B2D4460-CEA7-49A0-A516-E873F430B99E}" destId="{65D0BC9C-C229-4F5C-98F9-A5103E2484BA}" srcOrd="0" destOrd="0" presId="urn:microsoft.com/office/officeart/2005/8/layout/cycle2"/>
    <dgm:cxn modelId="{AA6EF5AF-9512-4066-9493-183C4C609CAC}" type="presOf" srcId="{05E5B0B9-1624-45B5-BD98-E2040F496597}" destId="{C0E8518D-5B8C-42A5-B4C6-708DE29DDEC4}" srcOrd="0" destOrd="0" presId="urn:microsoft.com/office/officeart/2005/8/layout/cycle2"/>
    <dgm:cxn modelId="{9D98CC51-0922-4887-AC7F-DCB5E8D9AB65}" srcId="{EC41620F-0FB8-4C1F-967C-183F24E53E59}" destId="{11C24A1E-78DE-4598-A653-3053F3E80B68}" srcOrd="1" destOrd="0" parTransId="{6FB89760-043C-4CA6-AB97-76FF34FF3D20}" sibTransId="{5ADE682C-7660-4F96-92E0-4EAD205F6E52}"/>
    <dgm:cxn modelId="{1A9BB6A8-6931-4FC6-91F6-2E464A33DB0C}" type="presOf" srcId="{2335D200-2E4D-4FFD-80A1-681541081092}" destId="{88BBBB70-F0AC-4544-A7F4-60C6A3D10EAC}" srcOrd="0" destOrd="0" presId="urn:microsoft.com/office/officeart/2005/8/layout/cycle2"/>
    <dgm:cxn modelId="{A0D97A2D-1E2B-40DB-A961-3495DC8FE5A4}" srcId="{EC41620F-0FB8-4C1F-967C-183F24E53E59}" destId="{D93C23A8-29A5-4E33-827D-CA5FC37EBC93}" srcOrd="5" destOrd="0" parTransId="{7D68FD8B-6E36-4641-9AB1-F8005F9B992D}" sibTransId="{356E93CE-1A8F-46BB-93F9-A5A02C48460C}"/>
    <dgm:cxn modelId="{8EF2448F-C67C-42A8-A397-34DEC8EEBDFB}" type="presOf" srcId="{5ADE682C-7660-4F96-92E0-4EAD205F6E52}" destId="{59BEFF85-0BCC-48AC-A662-3DD0FA6C19D6}" srcOrd="0" destOrd="0" presId="urn:microsoft.com/office/officeart/2005/8/layout/cycle2"/>
    <dgm:cxn modelId="{4E6165B5-E511-45CF-92CE-9D73B79F02FA}" type="presOf" srcId="{EC41620F-0FB8-4C1F-967C-183F24E53E59}" destId="{D0417179-DA40-4234-95E5-44A3EDE1600F}" srcOrd="0" destOrd="0" presId="urn:microsoft.com/office/officeart/2005/8/layout/cycle2"/>
    <dgm:cxn modelId="{CD2E56DF-C90D-4DDB-8CD8-6460FEFD3B24}" type="presOf" srcId="{788F9872-981F-44EF-9FB9-60F447E4169D}" destId="{504C38FF-F699-4584-8513-B18FF94826A6}" srcOrd="0" destOrd="0" presId="urn:microsoft.com/office/officeart/2005/8/layout/cycle2"/>
    <dgm:cxn modelId="{6E517F66-B307-4678-A3C4-4C3416DB7A3E}" type="presOf" srcId="{DCCA7AB3-4862-47CB-A466-72AD2FEBC065}" destId="{6C474043-F40F-4754-81D2-EB5202E96756}" srcOrd="1" destOrd="0" presId="urn:microsoft.com/office/officeart/2005/8/layout/cycle2"/>
    <dgm:cxn modelId="{B7EAE40C-2984-458B-BE14-E6CDA184EE7B}" type="presOf" srcId="{4AECDD6C-A83B-444B-A60C-B3852E17EA26}" destId="{0A92F9B5-32AC-41AD-871F-046433C2581A}" srcOrd="1" destOrd="0" presId="urn:microsoft.com/office/officeart/2005/8/layout/cycle2"/>
    <dgm:cxn modelId="{18C198C9-22BE-4637-BF21-B709DD5149B9}" srcId="{EC41620F-0FB8-4C1F-967C-183F24E53E59}" destId="{2335D200-2E4D-4FFD-80A1-681541081092}" srcOrd="4" destOrd="0" parTransId="{2589FA3C-804C-48C2-A83B-44CAA9FE8AF3}" sibTransId="{DB3078C8-B0E7-4251-972B-4A8B98073C91}"/>
    <dgm:cxn modelId="{7421F0E1-0082-45C4-85B8-08BCBAA65314}" srcId="{EC41620F-0FB8-4C1F-967C-183F24E53E59}" destId="{58BEB66D-D2DF-4342-8ED9-84B5595DA8F2}" srcOrd="3" destOrd="0" parTransId="{431DC30F-28BE-4472-AFE4-CFF4E6F480B8}" sibTransId="{DCCA7AB3-4862-47CB-A466-72AD2FEBC065}"/>
    <dgm:cxn modelId="{A52F82A3-8326-4AF1-8B22-63EBFCE31D32}" srcId="{EC41620F-0FB8-4C1F-967C-183F24E53E59}" destId="{05E5B0B9-1624-45B5-BD98-E2040F496597}" srcOrd="6" destOrd="0" parTransId="{DF387789-4DE3-45D7-B9F2-2C76355033C7}" sibTransId="{4AECDD6C-A83B-444B-A60C-B3852E17EA26}"/>
    <dgm:cxn modelId="{E698FD5D-7063-4FF5-859C-2BA1164450C2}" type="presOf" srcId="{36DCA352-0BF3-4C3A-84B8-C28D042DA0BF}" destId="{C3607D79-ECD6-4DD7-8777-50F8CC3A7C26}" srcOrd="0" destOrd="0" presId="urn:microsoft.com/office/officeart/2005/8/layout/cycle2"/>
    <dgm:cxn modelId="{9B048FB0-8240-4239-AB4C-8ABA0A29C06B}" type="presOf" srcId="{356E93CE-1A8F-46BB-93F9-A5A02C48460C}" destId="{946BDEA1-95FD-4C5A-A20F-303A89A5B735}" srcOrd="0" destOrd="0" presId="urn:microsoft.com/office/officeart/2005/8/layout/cycle2"/>
    <dgm:cxn modelId="{84E361C1-38F7-4446-8A88-43B621C827CF}" type="presOf" srcId="{EDCF4879-48A5-4344-8020-3E2CA50B294D}" destId="{95B1E587-B6CA-46C3-ABE3-7B59B4EDD042}" srcOrd="0" destOrd="0" presId="urn:microsoft.com/office/officeart/2005/8/layout/cycle2"/>
    <dgm:cxn modelId="{1768408A-3972-4EE3-8068-24885B2966C7}" type="presOf" srcId="{11C24A1E-78DE-4598-A653-3053F3E80B68}" destId="{168CB7FF-C05E-42FD-9303-5C1539579918}" srcOrd="0" destOrd="0" presId="urn:microsoft.com/office/officeart/2005/8/layout/cycle2"/>
    <dgm:cxn modelId="{D80356E8-2AD3-437C-9965-F988D4851D3B}" type="presOf" srcId="{5ADE682C-7660-4F96-92E0-4EAD205F6E52}" destId="{875500BB-7868-41F5-9BA1-9CED004E0AAE}" srcOrd="1" destOrd="0" presId="urn:microsoft.com/office/officeart/2005/8/layout/cycle2"/>
    <dgm:cxn modelId="{D1C8EF92-3512-4419-BAF3-79257DFBB04E}" type="presOf" srcId="{DB3078C8-B0E7-4251-972B-4A8B98073C91}" destId="{03D77390-F80E-400C-84CC-A7C1414E5EE4}" srcOrd="0" destOrd="0" presId="urn:microsoft.com/office/officeart/2005/8/layout/cycle2"/>
    <dgm:cxn modelId="{C843E813-AEF2-436C-AC22-7B8237A8CFAC}" srcId="{EC41620F-0FB8-4C1F-967C-183F24E53E59}" destId="{8B2D4460-CEA7-49A0-A516-E873F430B99E}" srcOrd="0" destOrd="0" parTransId="{E5837822-18B7-47CD-B4A7-E84D5993002A}" sibTransId="{788F9872-981F-44EF-9FB9-60F447E4169D}"/>
    <dgm:cxn modelId="{019699FB-6950-4585-91D6-7C59B27A6A83}" type="presParOf" srcId="{D0417179-DA40-4234-95E5-44A3EDE1600F}" destId="{65D0BC9C-C229-4F5C-98F9-A5103E2484BA}" srcOrd="0" destOrd="0" presId="urn:microsoft.com/office/officeart/2005/8/layout/cycle2"/>
    <dgm:cxn modelId="{6AEC85A7-0EA4-444C-8EEF-300B8942215E}" type="presParOf" srcId="{D0417179-DA40-4234-95E5-44A3EDE1600F}" destId="{504C38FF-F699-4584-8513-B18FF94826A6}" srcOrd="1" destOrd="0" presId="urn:microsoft.com/office/officeart/2005/8/layout/cycle2"/>
    <dgm:cxn modelId="{FB91A4A4-E4B9-4A40-879C-B7A2DA78DC2E}" type="presParOf" srcId="{504C38FF-F699-4584-8513-B18FF94826A6}" destId="{FB95FB00-1193-4D7F-8BA0-7CEA445E9009}" srcOrd="0" destOrd="0" presId="urn:microsoft.com/office/officeart/2005/8/layout/cycle2"/>
    <dgm:cxn modelId="{C8D022A9-A3CA-4474-A276-882FD75844BF}" type="presParOf" srcId="{D0417179-DA40-4234-95E5-44A3EDE1600F}" destId="{168CB7FF-C05E-42FD-9303-5C1539579918}" srcOrd="2" destOrd="0" presId="urn:microsoft.com/office/officeart/2005/8/layout/cycle2"/>
    <dgm:cxn modelId="{865C20BA-5DC5-466F-9E9B-5645A7E9897C}" type="presParOf" srcId="{D0417179-DA40-4234-95E5-44A3EDE1600F}" destId="{59BEFF85-0BCC-48AC-A662-3DD0FA6C19D6}" srcOrd="3" destOrd="0" presId="urn:microsoft.com/office/officeart/2005/8/layout/cycle2"/>
    <dgm:cxn modelId="{EFD5B759-6DC1-4594-9860-68002991E200}" type="presParOf" srcId="{59BEFF85-0BCC-48AC-A662-3DD0FA6C19D6}" destId="{875500BB-7868-41F5-9BA1-9CED004E0AAE}" srcOrd="0" destOrd="0" presId="urn:microsoft.com/office/officeart/2005/8/layout/cycle2"/>
    <dgm:cxn modelId="{75C947CD-A775-4D1B-9F03-162706C6853D}" type="presParOf" srcId="{D0417179-DA40-4234-95E5-44A3EDE1600F}" destId="{C3607D79-ECD6-4DD7-8777-50F8CC3A7C26}" srcOrd="4" destOrd="0" presId="urn:microsoft.com/office/officeart/2005/8/layout/cycle2"/>
    <dgm:cxn modelId="{D3730661-079D-4AC8-A44C-5C0298CB94D9}" type="presParOf" srcId="{D0417179-DA40-4234-95E5-44A3EDE1600F}" destId="{95B1E587-B6CA-46C3-ABE3-7B59B4EDD042}" srcOrd="5" destOrd="0" presId="urn:microsoft.com/office/officeart/2005/8/layout/cycle2"/>
    <dgm:cxn modelId="{D3ED198B-3597-437D-A959-B990AE57742F}" type="presParOf" srcId="{95B1E587-B6CA-46C3-ABE3-7B59B4EDD042}" destId="{6F2B9FCE-3F6E-4344-A6ED-3F6176ADB256}" srcOrd="0" destOrd="0" presId="urn:microsoft.com/office/officeart/2005/8/layout/cycle2"/>
    <dgm:cxn modelId="{F7BC2200-3F2A-4FFF-9252-AD01E333E010}" type="presParOf" srcId="{D0417179-DA40-4234-95E5-44A3EDE1600F}" destId="{520E78AC-ECF7-47EA-B88A-5EBEB0B34953}" srcOrd="6" destOrd="0" presId="urn:microsoft.com/office/officeart/2005/8/layout/cycle2"/>
    <dgm:cxn modelId="{CC315767-2756-412F-BF88-A7373D4B5A5B}" type="presParOf" srcId="{D0417179-DA40-4234-95E5-44A3EDE1600F}" destId="{18E8E954-9257-4D24-8C2E-B8ADB4F3AC9F}" srcOrd="7" destOrd="0" presId="urn:microsoft.com/office/officeart/2005/8/layout/cycle2"/>
    <dgm:cxn modelId="{879B8E17-BDEE-46C2-9F39-AC65B2AD2AAC}" type="presParOf" srcId="{18E8E954-9257-4D24-8C2E-B8ADB4F3AC9F}" destId="{6C474043-F40F-4754-81D2-EB5202E96756}" srcOrd="0" destOrd="0" presId="urn:microsoft.com/office/officeart/2005/8/layout/cycle2"/>
    <dgm:cxn modelId="{06F4BB11-DC11-4DD1-83DE-881276DE2DFD}" type="presParOf" srcId="{D0417179-DA40-4234-95E5-44A3EDE1600F}" destId="{88BBBB70-F0AC-4544-A7F4-60C6A3D10EAC}" srcOrd="8" destOrd="0" presId="urn:microsoft.com/office/officeart/2005/8/layout/cycle2"/>
    <dgm:cxn modelId="{2DC892E0-DDC6-4699-9C69-86FB8F8390EF}" type="presParOf" srcId="{D0417179-DA40-4234-95E5-44A3EDE1600F}" destId="{03D77390-F80E-400C-84CC-A7C1414E5EE4}" srcOrd="9" destOrd="0" presId="urn:microsoft.com/office/officeart/2005/8/layout/cycle2"/>
    <dgm:cxn modelId="{2829A030-A5A0-4A34-8633-CF21D2FCE13F}" type="presParOf" srcId="{03D77390-F80E-400C-84CC-A7C1414E5EE4}" destId="{8F384B51-CC2D-4AEC-8C86-3E10000C09E5}" srcOrd="0" destOrd="0" presId="urn:microsoft.com/office/officeart/2005/8/layout/cycle2"/>
    <dgm:cxn modelId="{A48C046C-112E-45B7-AE43-BCCB82DCDF1D}" type="presParOf" srcId="{D0417179-DA40-4234-95E5-44A3EDE1600F}" destId="{6A05B90D-F8C6-4F18-ACAF-7D39FE443991}" srcOrd="10" destOrd="0" presId="urn:microsoft.com/office/officeart/2005/8/layout/cycle2"/>
    <dgm:cxn modelId="{6371633B-B3BA-4E04-BB2A-6CF8B9981AA4}" type="presParOf" srcId="{D0417179-DA40-4234-95E5-44A3EDE1600F}" destId="{946BDEA1-95FD-4C5A-A20F-303A89A5B735}" srcOrd="11" destOrd="0" presId="urn:microsoft.com/office/officeart/2005/8/layout/cycle2"/>
    <dgm:cxn modelId="{316B2431-7642-4FA7-A975-E05225CD183D}" type="presParOf" srcId="{946BDEA1-95FD-4C5A-A20F-303A89A5B735}" destId="{572D2E17-78F1-44FD-B1AF-7754EF55CC36}" srcOrd="0" destOrd="0" presId="urn:microsoft.com/office/officeart/2005/8/layout/cycle2"/>
    <dgm:cxn modelId="{6F4EB9CD-0B2B-4ECB-A854-CD0D5CDBBF0D}" type="presParOf" srcId="{D0417179-DA40-4234-95E5-44A3EDE1600F}" destId="{C0E8518D-5B8C-42A5-B4C6-708DE29DDEC4}" srcOrd="12" destOrd="0" presId="urn:microsoft.com/office/officeart/2005/8/layout/cycle2"/>
    <dgm:cxn modelId="{B4C32E6F-0521-4153-803B-D34FED824AED}" type="presParOf" srcId="{D0417179-DA40-4234-95E5-44A3EDE1600F}" destId="{4588F056-1DF7-48AA-8FA3-A3F355812E59}" srcOrd="13" destOrd="0" presId="urn:microsoft.com/office/officeart/2005/8/layout/cycle2"/>
    <dgm:cxn modelId="{AE7BE303-A6A9-4CB9-A163-C1B82B91EB50}" type="presParOf" srcId="{4588F056-1DF7-48AA-8FA3-A3F355812E59}" destId="{0A92F9B5-32AC-41AD-871F-046433C2581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4B410E-FDA6-46E8-8D3C-2B5D9101282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CA"/>
        </a:p>
      </dgm:t>
    </dgm:pt>
    <dgm:pt modelId="{4CF49ABF-DDF9-4276-85CF-4B7E13D8B11E}">
      <dgm:prSet phldrT="[Text]" custT="1"/>
      <dgm:spPr>
        <a:solidFill>
          <a:srgbClr val="FF0000"/>
        </a:solidFill>
      </dgm:spPr>
      <dgm:t>
        <a:bodyPr/>
        <a:lstStyle/>
        <a:p>
          <a:r>
            <a:rPr lang="en-CA" sz="6600" dirty="0" smtClean="0"/>
            <a:t>Elementary</a:t>
          </a:r>
          <a:endParaRPr lang="en-CA" sz="6600" dirty="0"/>
        </a:p>
      </dgm:t>
    </dgm:pt>
    <dgm:pt modelId="{0BC5E9A9-4EE1-4FC2-B9D3-B639AFED5828}" type="parTrans" cxnId="{B9479E88-E4D3-48B4-88A9-EDF2A7C8F693}">
      <dgm:prSet/>
      <dgm:spPr/>
      <dgm:t>
        <a:bodyPr/>
        <a:lstStyle/>
        <a:p>
          <a:endParaRPr lang="en-CA" sz="1800"/>
        </a:p>
      </dgm:t>
    </dgm:pt>
    <dgm:pt modelId="{6AE6992E-6DFA-4F72-B026-72608B19BCC8}" type="sibTrans" cxnId="{B9479E88-E4D3-48B4-88A9-EDF2A7C8F693}">
      <dgm:prSet/>
      <dgm:spPr/>
      <dgm:t>
        <a:bodyPr/>
        <a:lstStyle/>
        <a:p>
          <a:endParaRPr lang="en-CA" sz="1800"/>
        </a:p>
      </dgm:t>
    </dgm:pt>
    <dgm:pt modelId="{EC7E1EE1-E373-4D9A-8AFA-FE9EF90DB8D7}">
      <dgm:prSet phldrT="[Text]" custT="1"/>
      <dgm:spPr/>
      <dgm:t>
        <a:bodyPr/>
        <a:lstStyle/>
        <a:p>
          <a:r>
            <a:rPr lang="en-US" sz="2000" dirty="0" smtClean="0"/>
            <a:t>Cooperative teaching</a:t>
          </a:r>
          <a:endParaRPr lang="en-CA" sz="2000" dirty="0"/>
        </a:p>
      </dgm:t>
    </dgm:pt>
    <dgm:pt modelId="{4494E32A-E3C0-4129-88E8-8453FE69C622}" type="parTrans" cxnId="{9D83A8E0-6EFC-4540-AE0E-BF1DEA7AFA07}">
      <dgm:prSet custT="1"/>
      <dgm:spPr/>
      <dgm:t>
        <a:bodyPr/>
        <a:lstStyle/>
        <a:p>
          <a:endParaRPr lang="en-CA" sz="700"/>
        </a:p>
      </dgm:t>
    </dgm:pt>
    <dgm:pt modelId="{ECD5E86C-C939-42C1-AC00-175EEB1E6465}" type="sibTrans" cxnId="{9D83A8E0-6EFC-4540-AE0E-BF1DEA7AFA07}">
      <dgm:prSet/>
      <dgm:spPr/>
      <dgm:t>
        <a:bodyPr/>
        <a:lstStyle/>
        <a:p>
          <a:endParaRPr lang="en-CA" sz="1800"/>
        </a:p>
      </dgm:t>
    </dgm:pt>
    <dgm:pt modelId="{2218CDD4-5E2A-401D-9182-28A3A022430C}">
      <dgm:prSet phldrT="[Text]" custT="1"/>
      <dgm:spPr/>
      <dgm:t>
        <a:bodyPr/>
        <a:lstStyle/>
        <a:p>
          <a:r>
            <a:rPr lang="en-US" sz="2000" dirty="0" smtClean="0"/>
            <a:t>Peer tutoring in heterogeneous groups</a:t>
          </a:r>
          <a:endParaRPr lang="en-CA" sz="2000" dirty="0"/>
        </a:p>
      </dgm:t>
    </dgm:pt>
    <dgm:pt modelId="{4E0ABD07-A91E-4949-A485-3C48D8DE333C}" type="parTrans" cxnId="{E234D9DF-A247-4D34-AF57-33D1E354212E}">
      <dgm:prSet custT="1"/>
      <dgm:spPr/>
      <dgm:t>
        <a:bodyPr/>
        <a:lstStyle/>
        <a:p>
          <a:endParaRPr lang="en-CA" sz="500"/>
        </a:p>
      </dgm:t>
    </dgm:pt>
    <dgm:pt modelId="{911C3411-F1CA-4122-9607-D830D026F352}" type="sibTrans" cxnId="{E234D9DF-A247-4D34-AF57-33D1E354212E}">
      <dgm:prSet/>
      <dgm:spPr/>
      <dgm:t>
        <a:bodyPr/>
        <a:lstStyle/>
        <a:p>
          <a:endParaRPr lang="en-CA" sz="1800"/>
        </a:p>
      </dgm:t>
    </dgm:pt>
    <dgm:pt modelId="{F950998A-35DF-491E-BDB6-2F5F15D0F951}">
      <dgm:prSet phldrT="[Text]" custT="1"/>
      <dgm:spPr/>
      <dgm:t>
        <a:bodyPr/>
        <a:lstStyle/>
        <a:p>
          <a:r>
            <a:rPr lang="en-US" sz="2000" dirty="0" smtClean="0"/>
            <a:t>Problem-solving as a team</a:t>
          </a:r>
          <a:endParaRPr lang="en-CA" sz="2000" dirty="0"/>
        </a:p>
      </dgm:t>
    </dgm:pt>
    <dgm:pt modelId="{164ECC31-2ED4-478C-91F0-B41BB446CB89}" type="parTrans" cxnId="{471C34C1-7E3B-4C29-BC98-A45DE39E4F44}">
      <dgm:prSet custT="1"/>
      <dgm:spPr/>
      <dgm:t>
        <a:bodyPr/>
        <a:lstStyle/>
        <a:p>
          <a:endParaRPr lang="en-CA" sz="500"/>
        </a:p>
      </dgm:t>
    </dgm:pt>
    <dgm:pt modelId="{F48610FE-0BDB-4999-AD78-1E83ED6BFC1F}" type="sibTrans" cxnId="{471C34C1-7E3B-4C29-BC98-A45DE39E4F44}">
      <dgm:prSet/>
      <dgm:spPr/>
      <dgm:t>
        <a:bodyPr/>
        <a:lstStyle/>
        <a:p>
          <a:endParaRPr lang="en-CA" sz="1800"/>
        </a:p>
      </dgm:t>
    </dgm:pt>
    <dgm:pt modelId="{3AAE3847-AAA4-44AB-980E-8367E1468AED}">
      <dgm:prSet custT="1"/>
      <dgm:spPr/>
      <dgm:t>
        <a:bodyPr/>
        <a:lstStyle/>
        <a:p>
          <a:r>
            <a:rPr lang="en-US" sz="2000" smtClean="0"/>
            <a:t>Promoting co-operation and shared responsibility</a:t>
          </a:r>
          <a:endParaRPr lang="en-CA" sz="2000" dirty="0"/>
        </a:p>
      </dgm:t>
    </dgm:pt>
    <dgm:pt modelId="{C980888D-C770-4627-957A-687BCE1EE39B}" type="parTrans" cxnId="{C7D5C280-5AB7-41C1-8611-A374B267F5AB}">
      <dgm:prSet custT="1"/>
      <dgm:spPr/>
      <dgm:t>
        <a:bodyPr/>
        <a:lstStyle/>
        <a:p>
          <a:endParaRPr lang="en-CA" sz="700"/>
        </a:p>
      </dgm:t>
    </dgm:pt>
    <dgm:pt modelId="{78DB6AF4-8C65-4FCB-B4CB-35A1459C8E0F}" type="sibTrans" cxnId="{C7D5C280-5AB7-41C1-8611-A374B267F5AB}">
      <dgm:prSet/>
      <dgm:spPr/>
      <dgm:t>
        <a:bodyPr/>
        <a:lstStyle/>
        <a:p>
          <a:endParaRPr lang="en-CA" sz="1800"/>
        </a:p>
      </dgm:t>
    </dgm:pt>
    <dgm:pt modelId="{1ADB16A3-18A9-4C58-9D60-7294E4CF5F48}" type="pres">
      <dgm:prSet presAssocID="{F24B410E-FDA6-46E8-8D3C-2B5D91012828}" presName="Name0" presStyleCnt="0">
        <dgm:presLayoutVars>
          <dgm:chPref val="1"/>
          <dgm:dir/>
          <dgm:animOne val="branch"/>
          <dgm:animLvl val="lvl"/>
          <dgm:resizeHandles val="exact"/>
        </dgm:presLayoutVars>
      </dgm:prSet>
      <dgm:spPr/>
      <dgm:t>
        <a:bodyPr/>
        <a:lstStyle/>
        <a:p>
          <a:endParaRPr lang="en-CA"/>
        </a:p>
      </dgm:t>
    </dgm:pt>
    <dgm:pt modelId="{16A82D63-4639-4E30-87FA-7FA123154A72}" type="pres">
      <dgm:prSet presAssocID="{4CF49ABF-DDF9-4276-85CF-4B7E13D8B11E}" presName="root1" presStyleCnt="0"/>
      <dgm:spPr/>
    </dgm:pt>
    <dgm:pt modelId="{82E11D57-5BD5-45DF-ADA0-86AF11E1EE0D}" type="pres">
      <dgm:prSet presAssocID="{4CF49ABF-DDF9-4276-85CF-4B7E13D8B11E}" presName="LevelOneTextNode" presStyleLbl="node0" presStyleIdx="0" presStyleCnt="1">
        <dgm:presLayoutVars>
          <dgm:chPref val="3"/>
        </dgm:presLayoutVars>
      </dgm:prSet>
      <dgm:spPr/>
      <dgm:t>
        <a:bodyPr/>
        <a:lstStyle/>
        <a:p>
          <a:endParaRPr lang="en-CA"/>
        </a:p>
      </dgm:t>
    </dgm:pt>
    <dgm:pt modelId="{C0DAE50E-C60D-4E13-8951-4336DAE97E39}" type="pres">
      <dgm:prSet presAssocID="{4CF49ABF-DDF9-4276-85CF-4B7E13D8B11E}" presName="level2hierChild" presStyleCnt="0"/>
      <dgm:spPr/>
    </dgm:pt>
    <dgm:pt modelId="{C69A3D1F-C44E-4B06-9B6E-439670E2FB94}" type="pres">
      <dgm:prSet presAssocID="{4494E32A-E3C0-4129-88E8-8453FE69C622}" presName="conn2-1" presStyleLbl="parChTrans1D2" presStyleIdx="0" presStyleCnt="4"/>
      <dgm:spPr/>
      <dgm:t>
        <a:bodyPr/>
        <a:lstStyle/>
        <a:p>
          <a:endParaRPr lang="en-CA"/>
        </a:p>
      </dgm:t>
    </dgm:pt>
    <dgm:pt modelId="{47BC867C-77F9-4A64-AA42-24627995F506}" type="pres">
      <dgm:prSet presAssocID="{4494E32A-E3C0-4129-88E8-8453FE69C622}" presName="connTx" presStyleLbl="parChTrans1D2" presStyleIdx="0" presStyleCnt="4"/>
      <dgm:spPr/>
      <dgm:t>
        <a:bodyPr/>
        <a:lstStyle/>
        <a:p>
          <a:endParaRPr lang="en-CA"/>
        </a:p>
      </dgm:t>
    </dgm:pt>
    <dgm:pt modelId="{D75BCB97-C684-45FD-BEB5-FC51B051CC4C}" type="pres">
      <dgm:prSet presAssocID="{EC7E1EE1-E373-4D9A-8AFA-FE9EF90DB8D7}" presName="root2" presStyleCnt="0"/>
      <dgm:spPr/>
    </dgm:pt>
    <dgm:pt modelId="{86965911-C769-49BF-8ED0-3D86C17E0F0E}" type="pres">
      <dgm:prSet presAssocID="{EC7E1EE1-E373-4D9A-8AFA-FE9EF90DB8D7}" presName="LevelTwoTextNode" presStyleLbl="node2" presStyleIdx="0" presStyleCnt="4">
        <dgm:presLayoutVars>
          <dgm:chPref val="3"/>
        </dgm:presLayoutVars>
      </dgm:prSet>
      <dgm:spPr/>
      <dgm:t>
        <a:bodyPr/>
        <a:lstStyle/>
        <a:p>
          <a:endParaRPr lang="en-CA"/>
        </a:p>
      </dgm:t>
    </dgm:pt>
    <dgm:pt modelId="{09A7A947-E37A-4576-A4A8-58A69CE326BF}" type="pres">
      <dgm:prSet presAssocID="{EC7E1EE1-E373-4D9A-8AFA-FE9EF90DB8D7}" presName="level3hierChild" presStyleCnt="0"/>
      <dgm:spPr/>
    </dgm:pt>
    <dgm:pt modelId="{0F4B41D7-D3ED-48E4-9F22-F4066CB892B3}" type="pres">
      <dgm:prSet presAssocID="{4E0ABD07-A91E-4949-A485-3C48D8DE333C}" presName="conn2-1" presStyleLbl="parChTrans1D2" presStyleIdx="1" presStyleCnt="4"/>
      <dgm:spPr/>
      <dgm:t>
        <a:bodyPr/>
        <a:lstStyle/>
        <a:p>
          <a:endParaRPr lang="en-CA"/>
        </a:p>
      </dgm:t>
    </dgm:pt>
    <dgm:pt modelId="{C097B778-D77A-4C23-997A-63D5F4F823D8}" type="pres">
      <dgm:prSet presAssocID="{4E0ABD07-A91E-4949-A485-3C48D8DE333C}" presName="connTx" presStyleLbl="parChTrans1D2" presStyleIdx="1" presStyleCnt="4"/>
      <dgm:spPr/>
      <dgm:t>
        <a:bodyPr/>
        <a:lstStyle/>
        <a:p>
          <a:endParaRPr lang="en-CA"/>
        </a:p>
      </dgm:t>
    </dgm:pt>
    <dgm:pt modelId="{9ECFF866-C164-42DE-8554-03BACC729582}" type="pres">
      <dgm:prSet presAssocID="{2218CDD4-5E2A-401D-9182-28A3A022430C}" presName="root2" presStyleCnt="0"/>
      <dgm:spPr/>
    </dgm:pt>
    <dgm:pt modelId="{C079E219-0625-44D6-85EE-A9884FB73C2F}" type="pres">
      <dgm:prSet presAssocID="{2218CDD4-5E2A-401D-9182-28A3A022430C}" presName="LevelTwoTextNode" presStyleLbl="node2" presStyleIdx="1" presStyleCnt="4">
        <dgm:presLayoutVars>
          <dgm:chPref val="3"/>
        </dgm:presLayoutVars>
      </dgm:prSet>
      <dgm:spPr/>
      <dgm:t>
        <a:bodyPr/>
        <a:lstStyle/>
        <a:p>
          <a:endParaRPr lang="en-CA"/>
        </a:p>
      </dgm:t>
    </dgm:pt>
    <dgm:pt modelId="{7FF58D2F-3C3F-453A-AFFE-9A2B7835475D}" type="pres">
      <dgm:prSet presAssocID="{2218CDD4-5E2A-401D-9182-28A3A022430C}" presName="level3hierChild" presStyleCnt="0"/>
      <dgm:spPr/>
    </dgm:pt>
    <dgm:pt modelId="{5B5FD1E3-4C27-4A7F-95AD-81E0EA115006}" type="pres">
      <dgm:prSet presAssocID="{164ECC31-2ED4-478C-91F0-B41BB446CB89}" presName="conn2-1" presStyleLbl="parChTrans1D2" presStyleIdx="2" presStyleCnt="4"/>
      <dgm:spPr/>
      <dgm:t>
        <a:bodyPr/>
        <a:lstStyle/>
        <a:p>
          <a:endParaRPr lang="en-CA"/>
        </a:p>
      </dgm:t>
    </dgm:pt>
    <dgm:pt modelId="{62E54469-2020-429E-BC5D-B5C96900A168}" type="pres">
      <dgm:prSet presAssocID="{164ECC31-2ED4-478C-91F0-B41BB446CB89}" presName="connTx" presStyleLbl="parChTrans1D2" presStyleIdx="2" presStyleCnt="4"/>
      <dgm:spPr/>
      <dgm:t>
        <a:bodyPr/>
        <a:lstStyle/>
        <a:p>
          <a:endParaRPr lang="en-CA"/>
        </a:p>
      </dgm:t>
    </dgm:pt>
    <dgm:pt modelId="{FED8C665-9794-4A21-AD4D-6195DF377607}" type="pres">
      <dgm:prSet presAssocID="{F950998A-35DF-491E-BDB6-2F5F15D0F951}" presName="root2" presStyleCnt="0"/>
      <dgm:spPr/>
    </dgm:pt>
    <dgm:pt modelId="{53D24A93-F272-4E62-AE94-50D467AA0490}" type="pres">
      <dgm:prSet presAssocID="{F950998A-35DF-491E-BDB6-2F5F15D0F951}" presName="LevelTwoTextNode" presStyleLbl="node2" presStyleIdx="2" presStyleCnt="4">
        <dgm:presLayoutVars>
          <dgm:chPref val="3"/>
        </dgm:presLayoutVars>
      </dgm:prSet>
      <dgm:spPr/>
      <dgm:t>
        <a:bodyPr/>
        <a:lstStyle/>
        <a:p>
          <a:endParaRPr lang="en-CA"/>
        </a:p>
      </dgm:t>
    </dgm:pt>
    <dgm:pt modelId="{33CB4326-3594-49F9-A8F9-1001F68C5CAB}" type="pres">
      <dgm:prSet presAssocID="{F950998A-35DF-491E-BDB6-2F5F15D0F951}" presName="level3hierChild" presStyleCnt="0"/>
      <dgm:spPr/>
    </dgm:pt>
    <dgm:pt modelId="{7F73474A-2B47-49CC-B8CE-364A446D19BF}" type="pres">
      <dgm:prSet presAssocID="{C980888D-C770-4627-957A-687BCE1EE39B}" presName="conn2-1" presStyleLbl="parChTrans1D2" presStyleIdx="3" presStyleCnt="4"/>
      <dgm:spPr/>
      <dgm:t>
        <a:bodyPr/>
        <a:lstStyle/>
        <a:p>
          <a:endParaRPr lang="en-CA"/>
        </a:p>
      </dgm:t>
    </dgm:pt>
    <dgm:pt modelId="{4DE0BD1B-963C-48EF-A580-72AE27AC38B2}" type="pres">
      <dgm:prSet presAssocID="{C980888D-C770-4627-957A-687BCE1EE39B}" presName="connTx" presStyleLbl="parChTrans1D2" presStyleIdx="3" presStyleCnt="4"/>
      <dgm:spPr/>
      <dgm:t>
        <a:bodyPr/>
        <a:lstStyle/>
        <a:p>
          <a:endParaRPr lang="en-CA"/>
        </a:p>
      </dgm:t>
    </dgm:pt>
    <dgm:pt modelId="{1A61CB90-DAF9-4BE8-BACC-7212297622C0}" type="pres">
      <dgm:prSet presAssocID="{3AAE3847-AAA4-44AB-980E-8367E1468AED}" presName="root2" presStyleCnt="0"/>
      <dgm:spPr/>
    </dgm:pt>
    <dgm:pt modelId="{C94D503E-EB8A-4727-AE9A-E29BF55F5677}" type="pres">
      <dgm:prSet presAssocID="{3AAE3847-AAA4-44AB-980E-8367E1468AED}" presName="LevelTwoTextNode" presStyleLbl="node2" presStyleIdx="3" presStyleCnt="4">
        <dgm:presLayoutVars>
          <dgm:chPref val="3"/>
        </dgm:presLayoutVars>
      </dgm:prSet>
      <dgm:spPr/>
      <dgm:t>
        <a:bodyPr/>
        <a:lstStyle/>
        <a:p>
          <a:endParaRPr lang="en-CA"/>
        </a:p>
      </dgm:t>
    </dgm:pt>
    <dgm:pt modelId="{9623B61C-2755-47EF-A569-A1B3C71D1816}" type="pres">
      <dgm:prSet presAssocID="{3AAE3847-AAA4-44AB-980E-8367E1468AED}" presName="level3hierChild" presStyleCnt="0"/>
      <dgm:spPr/>
    </dgm:pt>
  </dgm:ptLst>
  <dgm:cxnLst>
    <dgm:cxn modelId="{B9479E88-E4D3-48B4-88A9-EDF2A7C8F693}" srcId="{F24B410E-FDA6-46E8-8D3C-2B5D91012828}" destId="{4CF49ABF-DDF9-4276-85CF-4B7E13D8B11E}" srcOrd="0" destOrd="0" parTransId="{0BC5E9A9-4EE1-4FC2-B9D3-B639AFED5828}" sibTransId="{6AE6992E-6DFA-4F72-B026-72608B19BCC8}"/>
    <dgm:cxn modelId="{D05FE443-FE6E-4A1B-BB07-2BAE97767B5C}" type="presOf" srcId="{3AAE3847-AAA4-44AB-980E-8367E1468AED}" destId="{C94D503E-EB8A-4727-AE9A-E29BF55F5677}" srcOrd="0" destOrd="0" presId="urn:microsoft.com/office/officeart/2008/layout/HorizontalMultiLevelHierarchy"/>
    <dgm:cxn modelId="{B4FA3349-3DD2-4AC3-B7E2-6000F40704E9}" type="presOf" srcId="{164ECC31-2ED4-478C-91F0-B41BB446CB89}" destId="{62E54469-2020-429E-BC5D-B5C96900A168}" srcOrd="1" destOrd="0" presId="urn:microsoft.com/office/officeart/2008/layout/HorizontalMultiLevelHierarchy"/>
    <dgm:cxn modelId="{E9C42932-62FE-4ED2-9FDD-AF754B7844D9}" type="presOf" srcId="{C980888D-C770-4627-957A-687BCE1EE39B}" destId="{7F73474A-2B47-49CC-B8CE-364A446D19BF}" srcOrd="0" destOrd="0" presId="urn:microsoft.com/office/officeart/2008/layout/HorizontalMultiLevelHierarchy"/>
    <dgm:cxn modelId="{1B4B637C-E17D-4B4F-AB88-E62BEF68C5D2}" type="presOf" srcId="{4E0ABD07-A91E-4949-A485-3C48D8DE333C}" destId="{0F4B41D7-D3ED-48E4-9F22-F4066CB892B3}" srcOrd="0" destOrd="0" presId="urn:microsoft.com/office/officeart/2008/layout/HorizontalMultiLevelHierarchy"/>
    <dgm:cxn modelId="{7375AAC8-136D-4659-8478-B5C0FB561C23}" type="presOf" srcId="{EC7E1EE1-E373-4D9A-8AFA-FE9EF90DB8D7}" destId="{86965911-C769-49BF-8ED0-3D86C17E0F0E}" srcOrd="0" destOrd="0" presId="urn:microsoft.com/office/officeart/2008/layout/HorizontalMultiLevelHierarchy"/>
    <dgm:cxn modelId="{3D16B603-B14D-43D1-B38A-67F50FA99E7E}" type="presOf" srcId="{4494E32A-E3C0-4129-88E8-8453FE69C622}" destId="{C69A3D1F-C44E-4B06-9B6E-439670E2FB94}" srcOrd="0" destOrd="0" presId="urn:microsoft.com/office/officeart/2008/layout/HorizontalMultiLevelHierarchy"/>
    <dgm:cxn modelId="{9D83A8E0-6EFC-4540-AE0E-BF1DEA7AFA07}" srcId="{4CF49ABF-DDF9-4276-85CF-4B7E13D8B11E}" destId="{EC7E1EE1-E373-4D9A-8AFA-FE9EF90DB8D7}" srcOrd="0" destOrd="0" parTransId="{4494E32A-E3C0-4129-88E8-8453FE69C622}" sibTransId="{ECD5E86C-C939-42C1-AC00-175EEB1E6465}"/>
    <dgm:cxn modelId="{9BB776CB-32B5-49C9-B0E0-1D2BA7AEEE0C}" type="presOf" srcId="{F950998A-35DF-491E-BDB6-2F5F15D0F951}" destId="{53D24A93-F272-4E62-AE94-50D467AA0490}" srcOrd="0" destOrd="0" presId="urn:microsoft.com/office/officeart/2008/layout/HorizontalMultiLevelHierarchy"/>
    <dgm:cxn modelId="{10ACEFC3-5345-48D2-B274-822D19953961}" type="presOf" srcId="{F24B410E-FDA6-46E8-8D3C-2B5D91012828}" destId="{1ADB16A3-18A9-4C58-9D60-7294E4CF5F48}" srcOrd="0" destOrd="0" presId="urn:microsoft.com/office/officeart/2008/layout/HorizontalMultiLevelHierarchy"/>
    <dgm:cxn modelId="{471C34C1-7E3B-4C29-BC98-A45DE39E4F44}" srcId="{4CF49ABF-DDF9-4276-85CF-4B7E13D8B11E}" destId="{F950998A-35DF-491E-BDB6-2F5F15D0F951}" srcOrd="2" destOrd="0" parTransId="{164ECC31-2ED4-478C-91F0-B41BB446CB89}" sibTransId="{F48610FE-0BDB-4999-AD78-1E83ED6BFC1F}"/>
    <dgm:cxn modelId="{25E07024-F43C-4FE7-AD47-D54BD307FC07}" type="presOf" srcId="{2218CDD4-5E2A-401D-9182-28A3A022430C}" destId="{C079E219-0625-44D6-85EE-A9884FB73C2F}" srcOrd="0" destOrd="0" presId="urn:microsoft.com/office/officeart/2008/layout/HorizontalMultiLevelHierarchy"/>
    <dgm:cxn modelId="{05A79B38-D00E-479E-B0CB-73E944BABA12}" type="presOf" srcId="{4494E32A-E3C0-4129-88E8-8453FE69C622}" destId="{47BC867C-77F9-4A64-AA42-24627995F506}" srcOrd="1" destOrd="0" presId="urn:microsoft.com/office/officeart/2008/layout/HorizontalMultiLevelHierarchy"/>
    <dgm:cxn modelId="{270FCC58-D83B-4E14-9D77-4415C88F1502}" type="presOf" srcId="{164ECC31-2ED4-478C-91F0-B41BB446CB89}" destId="{5B5FD1E3-4C27-4A7F-95AD-81E0EA115006}" srcOrd="0" destOrd="0" presId="urn:microsoft.com/office/officeart/2008/layout/HorizontalMultiLevelHierarchy"/>
    <dgm:cxn modelId="{83FFA124-A978-4BCC-A4D9-4F88E77539DF}" type="presOf" srcId="{4CF49ABF-DDF9-4276-85CF-4B7E13D8B11E}" destId="{82E11D57-5BD5-45DF-ADA0-86AF11E1EE0D}" srcOrd="0" destOrd="0" presId="urn:microsoft.com/office/officeart/2008/layout/HorizontalMultiLevelHierarchy"/>
    <dgm:cxn modelId="{C7D5C280-5AB7-41C1-8611-A374B267F5AB}" srcId="{4CF49ABF-DDF9-4276-85CF-4B7E13D8B11E}" destId="{3AAE3847-AAA4-44AB-980E-8367E1468AED}" srcOrd="3" destOrd="0" parTransId="{C980888D-C770-4627-957A-687BCE1EE39B}" sibTransId="{78DB6AF4-8C65-4FCB-B4CB-35A1459C8E0F}"/>
    <dgm:cxn modelId="{9655D521-3015-4FCB-8655-9E23A4C584E0}" type="presOf" srcId="{C980888D-C770-4627-957A-687BCE1EE39B}" destId="{4DE0BD1B-963C-48EF-A580-72AE27AC38B2}" srcOrd="1" destOrd="0" presId="urn:microsoft.com/office/officeart/2008/layout/HorizontalMultiLevelHierarchy"/>
    <dgm:cxn modelId="{E234D9DF-A247-4D34-AF57-33D1E354212E}" srcId="{4CF49ABF-DDF9-4276-85CF-4B7E13D8B11E}" destId="{2218CDD4-5E2A-401D-9182-28A3A022430C}" srcOrd="1" destOrd="0" parTransId="{4E0ABD07-A91E-4949-A485-3C48D8DE333C}" sibTransId="{911C3411-F1CA-4122-9607-D830D026F352}"/>
    <dgm:cxn modelId="{5D737A09-01D4-489B-86FC-26B39091477E}" type="presOf" srcId="{4E0ABD07-A91E-4949-A485-3C48D8DE333C}" destId="{C097B778-D77A-4C23-997A-63D5F4F823D8}" srcOrd="1" destOrd="0" presId="urn:microsoft.com/office/officeart/2008/layout/HorizontalMultiLevelHierarchy"/>
    <dgm:cxn modelId="{B5C039C6-8023-4BED-8BD9-E66685A64249}" type="presParOf" srcId="{1ADB16A3-18A9-4C58-9D60-7294E4CF5F48}" destId="{16A82D63-4639-4E30-87FA-7FA123154A72}" srcOrd="0" destOrd="0" presId="urn:microsoft.com/office/officeart/2008/layout/HorizontalMultiLevelHierarchy"/>
    <dgm:cxn modelId="{2FA00C0E-8819-4014-95DF-9CE694A1DAD7}" type="presParOf" srcId="{16A82D63-4639-4E30-87FA-7FA123154A72}" destId="{82E11D57-5BD5-45DF-ADA0-86AF11E1EE0D}" srcOrd="0" destOrd="0" presId="urn:microsoft.com/office/officeart/2008/layout/HorizontalMultiLevelHierarchy"/>
    <dgm:cxn modelId="{415CF8F6-7A69-4DF9-B908-FCBB993D654A}" type="presParOf" srcId="{16A82D63-4639-4E30-87FA-7FA123154A72}" destId="{C0DAE50E-C60D-4E13-8951-4336DAE97E39}" srcOrd="1" destOrd="0" presId="urn:microsoft.com/office/officeart/2008/layout/HorizontalMultiLevelHierarchy"/>
    <dgm:cxn modelId="{E31E9A1C-6575-4E8A-A0BE-A5AA61C20D61}" type="presParOf" srcId="{C0DAE50E-C60D-4E13-8951-4336DAE97E39}" destId="{C69A3D1F-C44E-4B06-9B6E-439670E2FB94}" srcOrd="0" destOrd="0" presId="urn:microsoft.com/office/officeart/2008/layout/HorizontalMultiLevelHierarchy"/>
    <dgm:cxn modelId="{0E350451-B806-4A28-90DE-AF8A38EF249B}" type="presParOf" srcId="{C69A3D1F-C44E-4B06-9B6E-439670E2FB94}" destId="{47BC867C-77F9-4A64-AA42-24627995F506}" srcOrd="0" destOrd="0" presId="urn:microsoft.com/office/officeart/2008/layout/HorizontalMultiLevelHierarchy"/>
    <dgm:cxn modelId="{DBB3FDC3-6BAA-4ABC-AFA4-EE12FFE35F87}" type="presParOf" srcId="{C0DAE50E-C60D-4E13-8951-4336DAE97E39}" destId="{D75BCB97-C684-45FD-BEB5-FC51B051CC4C}" srcOrd="1" destOrd="0" presId="urn:microsoft.com/office/officeart/2008/layout/HorizontalMultiLevelHierarchy"/>
    <dgm:cxn modelId="{00D6A00B-EB9C-45AF-A70F-7EB8430B0993}" type="presParOf" srcId="{D75BCB97-C684-45FD-BEB5-FC51B051CC4C}" destId="{86965911-C769-49BF-8ED0-3D86C17E0F0E}" srcOrd="0" destOrd="0" presId="urn:microsoft.com/office/officeart/2008/layout/HorizontalMultiLevelHierarchy"/>
    <dgm:cxn modelId="{8652F6DA-0FC9-461D-A86B-5B1CA543BA21}" type="presParOf" srcId="{D75BCB97-C684-45FD-BEB5-FC51B051CC4C}" destId="{09A7A947-E37A-4576-A4A8-58A69CE326BF}" srcOrd="1" destOrd="0" presId="urn:microsoft.com/office/officeart/2008/layout/HorizontalMultiLevelHierarchy"/>
    <dgm:cxn modelId="{E8ACF13B-3D15-49F7-9CF4-3953E1E3A26D}" type="presParOf" srcId="{C0DAE50E-C60D-4E13-8951-4336DAE97E39}" destId="{0F4B41D7-D3ED-48E4-9F22-F4066CB892B3}" srcOrd="2" destOrd="0" presId="urn:microsoft.com/office/officeart/2008/layout/HorizontalMultiLevelHierarchy"/>
    <dgm:cxn modelId="{A53D5433-DA52-49AA-AF83-D7448E9DAAE5}" type="presParOf" srcId="{0F4B41D7-D3ED-48E4-9F22-F4066CB892B3}" destId="{C097B778-D77A-4C23-997A-63D5F4F823D8}" srcOrd="0" destOrd="0" presId="urn:microsoft.com/office/officeart/2008/layout/HorizontalMultiLevelHierarchy"/>
    <dgm:cxn modelId="{70AC9DA0-47DA-41F5-9744-C4165A7562FD}" type="presParOf" srcId="{C0DAE50E-C60D-4E13-8951-4336DAE97E39}" destId="{9ECFF866-C164-42DE-8554-03BACC729582}" srcOrd="3" destOrd="0" presId="urn:microsoft.com/office/officeart/2008/layout/HorizontalMultiLevelHierarchy"/>
    <dgm:cxn modelId="{4DB6DE2D-9B85-4385-B268-267F056F9DA2}" type="presParOf" srcId="{9ECFF866-C164-42DE-8554-03BACC729582}" destId="{C079E219-0625-44D6-85EE-A9884FB73C2F}" srcOrd="0" destOrd="0" presId="urn:microsoft.com/office/officeart/2008/layout/HorizontalMultiLevelHierarchy"/>
    <dgm:cxn modelId="{CA6A57E2-528E-4904-B509-BB42065DA097}" type="presParOf" srcId="{9ECFF866-C164-42DE-8554-03BACC729582}" destId="{7FF58D2F-3C3F-453A-AFFE-9A2B7835475D}" srcOrd="1" destOrd="0" presId="urn:microsoft.com/office/officeart/2008/layout/HorizontalMultiLevelHierarchy"/>
    <dgm:cxn modelId="{87E3A032-19F4-40B2-BE5E-863162A9C3B4}" type="presParOf" srcId="{C0DAE50E-C60D-4E13-8951-4336DAE97E39}" destId="{5B5FD1E3-4C27-4A7F-95AD-81E0EA115006}" srcOrd="4" destOrd="0" presId="urn:microsoft.com/office/officeart/2008/layout/HorizontalMultiLevelHierarchy"/>
    <dgm:cxn modelId="{EEAE6CB0-8F8F-40D2-A219-CDCC4D41F570}" type="presParOf" srcId="{5B5FD1E3-4C27-4A7F-95AD-81E0EA115006}" destId="{62E54469-2020-429E-BC5D-B5C96900A168}" srcOrd="0" destOrd="0" presId="urn:microsoft.com/office/officeart/2008/layout/HorizontalMultiLevelHierarchy"/>
    <dgm:cxn modelId="{EA4727CD-CF2D-48C8-B804-B9A817F0923C}" type="presParOf" srcId="{C0DAE50E-C60D-4E13-8951-4336DAE97E39}" destId="{FED8C665-9794-4A21-AD4D-6195DF377607}" srcOrd="5" destOrd="0" presId="urn:microsoft.com/office/officeart/2008/layout/HorizontalMultiLevelHierarchy"/>
    <dgm:cxn modelId="{6EF49144-F5A4-410A-B6E6-7086ECDBD132}" type="presParOf" srcId="{FED8C665-9794-4A21-AD4D-6195DF377607}" destId="{53D24A93-F272-4E62-AE94-50D467AA0490}" srcOrd="0" destOrd="0" presId="urn:microsoft.com/office/officeart/2008/layout/HorizontalMultiLevelHierarchy"/>
    <dgm:cxn modelId="{F20EB267-C349-4F84-8495-40B3C1090306}" type="presParOf" srcId="{FED8C665-9794-4A21-AD4D-6195DF377607}" destId="{33CB4326-3594-49F9-A8F9-1001F68C5CAB}" srcOrd="1" destOrd="0" presId="urn:microsoft.com/office/officeart/2008/layout/HorizontalMultiLevelHierarchy"/>
    <dgm:cxn modelId="{553A50FD-41AA-40CA-BB0F-1D8246C6E9B2}" type="presParOf" srcId="{C0DAE50E-C60D-4E13-8951-4336DAE97E39}" destId="{7F73474A-2B47-49CC-B8CE-364A446D19BF}" srcOrd="6" destOrd="0" presId="urn:microsoft.com/office/officeart/2008/layout/HorizontalMultiLevelHierarchy"/>
    <dgm:cxn modelId="{98BF3B37-B5F8-4719-84ED-6B4B980C13D6}" type="presParOf" srcId="{7F73474A-2B47-49CC-B8CE-364A446D19BF}" destId="{4DE0BD1B-963C-48EF-A580-72AE27AC38B2}" srcOrd="0" destOrd="0" presId="urn:microsoft.com/office/officeart/2008/layout/HorizontalMultiLevelHierarchy"/>
    <dgm:cxn modelId="{F636881E-794C-4F4E-9C8B-0D87C1AB1856}" type="presParOf" srcId="{C0DAE50E-C60D-4E13-8951-4336DAE97E39}" destId="{1A61CB90-DAF9-4BE8-BACC-7212297622C0}" srcOrd="7" destOrd="0" presId="urn:microsoft.com/office/officeart/2008/layout/HorizontalMultiLevelHierarchy"/>
    <dgm:cxn modelId="{D49D8901-4F0E-47A7-91C6-AF5BF58D2C8F}" type="presParOf" srcId="{1A61CB90-DAF9-4BE8-BACC-7212297622C0}" destId="{C94D503E-EB8A-4727-AE9A-E29BF55F5677}" srcOrd="0" destOrd="0" presId="urn:microsoft.com/office/officeart/2008/layout/HorizontalMultiLevelHierarchy"/>
    <dgm:cxn modelId="{D3BB7938-7CA2-4518-AAD0-C4D8E4AF10FE}" type="presParOf" srcId="{1A61CB90-DAF9-4BE8-BACC-7212297622C0}" destId="{9623B61C-2755-47EF-A569-A1B3C71D181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82EFD3-CFD5-431B-958A-6F970BA6017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CA"/>
        </a:p>
      </dgm:t>
    </dgm:pt>
    <dgm:pt modelId="{6D728DD4-065D-4F02-875C-01BE1C85A49A}">
      <dgm:prSet phldrT="[Text]"/>
      <dgm:spPr>
        <a:solidFill>
          <a:srgbClr val="FF0000"/>
        </a:solidFill>
      </dgm:spPr>
      <dgm:t>
        <a:bodyPr/>
        <a:lstStyle/>
        <a:p>
          <a:r>
            <a:rPr lang="en-CA" dirty="0" smtClean="0"/>
            <a:t>Secondary</a:t>
          </a:r>
          <a:endParaRPr lang="en-CA" dirty="0"/>
        </a:p>
      </dgm:t>
    </dgm:pt>
    <dgm:pt modelId="{99E2499E-E91E-4278-8A71-67956979A953}" type="parTrans" cxnId="{A3303035-6C6D-4F15-894A-E0D514431F60}">
      <dgm:prSet/>
      <dgm:spPr/>
      <dgm:t>
        <a:bodyPr/>
        <a:lstStyle/>
        <a:p>
          <a:endParaRPr lang="en-CA"/>
        </a:p>
      </dgm:t>
    </dgm:pt>
    <dgm:pt modelId="{ED50E69D-4A13-4700-88EB-9AB40F4A798E}" type="sibTrans" cxnId="{A3303035-6C6D-4F15-894A-E0D514431F60}">
      <dgm:prSet/>
      <dgm:spPr/>
      <dgm:t>
        <a:bodyPr/>
        <a:lstStyle/>
        <a:p>
          <a:endParaRPr lang="en-CA"/>
        </a:p>
      </dgm:t>
    </dgm:pt>
    <dgm:pt modelId="{AB22FC79-E9B3-4FF1-9ABD-EDB419F7A67D}">
      <dgm:prSet phldrT="[Text]" custT="1"/>
      <dgm:spPr/>
      <dgm:t>
        <a:bodyPr/>
        <a:lstStyle/>
        <a:p>
          <a:r>
            <a:rPr lang="en-US" sz="2100" dirty="0" smtClean="0"/>
            <a:t>Peer-tutoring </a:t>
          </a:r>
          <a:r>
            <a:rPr lang="en-US" sz="2000" dirty="0" smtClean="0"/>
            <a:t>within</a:t>
          </a:r>
          <a:r>
            <a:rPr lang="en-US" sz="2100" dirty="0" smtClean="0"/>
            <a:t> heterogeneous groups </a:t>
          </a:r>
          <a:endParaRPr lang="en-CA" sz="2100" dirty="0"/>
        </a:p>
      </dgm:t>
    </dgm:pt>
    <dgm:pt modelId="{53807190-5C03-4A78-9FEE-E6E2A656F353}" type="parTrans" cxnId="{A3B494A9-89F3-4691-9DB8-895C79650FF8}">
      <dgm:prSet/>
      <dgm:spPr/>
      <dgm:t>
        <a:bodyPr/>
        <a:lstStyle/>
        <a:p>
          <a:endParaRPr lang="en-CA"/>
        </a:p>
      </dgm:t>
    </dgm:pt>
    <dgm:pt modelId="{CD1A3F77-6990-4FF2-B55F-6CAD08EDB3BD}" type="sibTrans" cxnId="{A3B494A9-89F3-4691-9DB8-895C79650FF8}">
      <dgm:prSet/>
      <dgm:spPr/>
      <dgm:t>
        <a:bodyPr/>
        <a:lstStyle/>
        <a:p>
          <a:endParaRPr lang="en-CA"/>
        </a:p>
      </dgm:t>
    </dgm:pt>
    <dgm:pt modelId="{0DBD453A-259E-444B-90AE-C6515A31DFF9}">
      <dgm:prSet phldrT="[Text]" custT="1"/>
      <dgm:spPr/>
      <dgm:t>
        <a:bodyPr/>
        <a:lstStyle/>
        <a:p>
          <a:r>
            <a:rPr lang="en-US" sz="2000" dirty="0" smtClean="0"/>
            <a:t>Co-teaching </a:t>
          </a:r>
          <a:endParaRPr lang="en-CA" sz="2000" dirty="0"/>
        </a:p>
      </dgm:t>
    </dgm:pt>
    <dgm:pt modelId="{4A017217-3829-4E29-BF5C-0C911C5E615D}" type="parTrans" cxnId="{6D8C48F8-F0BF-4FF5-A100-D152764149E9}">
      <dgm:prSet/>
      <dgm:spPr/>
      <dgm:t>
        <a:bodyPr/>
        <a:lstStyle/>
        <a:p>
          <a:endParaRPr lang="en-CA"/>
        </a:p>
      </dgm:t>
    </dgm:pt>
    <dgm:pt modelId="{88BB8B30-FBD2-4242-B670-2C91ED571BB3}" type="sibTrans" cxnId="{6D8C48F8-F0BF-4FF5-A100-D152764149E9}">
      <dgm:prSet/>
      <dgm:spPr/>
      <dgm:t>
        <a:bodyPr/>
        <a:lstStyle/>
        <a:p>
          <a:endParaRPr lang="en-CA"/>
        </a:p>
      </dgm:t>
    </dgm:pt>
    <dgm:pt modelId="{A18FA812-3947-446E-930A-26CE21871073}">
      <dgm:prSet phldrT="[Text]"/>
      <dgm:spPr/>
      <dgm:t>
        <a:bodyPr/>
        <a:lstStyle/>
        <a:p>
          <a:r>
            <a:rPr lang="en-US" dirty="0" smtClean="0"/>
            <a:t>Shifting structural elements</a:t>
          </a:r>
          <a:endParaRPr lang="en-CA" dirty="0"/>
        </a:p>
      </dgm:t>
    </dgm:pt>
    <dgm:pt modelId="{381A541B-7621-4A99-A254-2E74E39B73B6}" type="parTrans" cxnId="{63C2BF1F-A18B-4412-9B58-9B6EAD7F449B}">
      <dgm:prSet/>
      <dgm:spPr/>
      <dgm:t>
        <a:bodyPr/>
        <a:lstStyle/>
        <a:p>
          <a:endParaRPr lang="en-CA"/>
        </a:p>
      </dgm:t>
    </dgm:pt>
    <dgm:pt modelId="{224B21E6-F14B-4F35-AF24-E7B760229D9F}" type="sibTrans" cxnId="{63C2BF1F-A18B-4412-9B58-9B6EAD7F449B}">
      <dgm:prSet/>
      <dgm:spPr/>
      <dgm:t>
        <a:bodyPr/>
        <a:lstStyle/>
        <a:p>
          <a:endParaRPr lang="en-CA"/>
        </a:p>
      </dgm:t>
    </dgm:pt>
    <dgm:pt modelId="{B922DE6E-03F6-4A43-BA84-B6072FF43DF1}">
      <dgm:prSet/>
      <dgm:spPr/>
      <dgm:t>
        <a:bodyPr/>
        <a:lstStyle/>
        <a:p>
          <a:r>
            <a:rPr lang="en-US" dirty="0" smtClean="0"/>
            <a:t>Learning strategies and approaches to instruction</a:t>
          </a:r>
          <a:endParaRPr lang="en-CA" dirty="0"/>
        </a:p>
      </dgm:t>
    </dgm:pt>
    <dgm:pt modelId="{2F74CA44-EE44-4789-9D9C-6204DAFD6E57}" type="parTrans" cxnId="{B146EAD4-7D7C-4FB6-B133-A59B8C98353C}">
      <dgm:prSet/>
      <dgm:spPr/>
      <dgm:t>
        <a:bodyPr/>
        <a:lstStyle/>
        <a:p>
          <a:endParaRPr lang="en-CA"/>
        </a:p>
      </dgm:t>
    </dgm:pt>
    <dgm:pt modelId="{3EAFE0D6-F869-47C4-9FF0-DF397D8F5662}" type="sibTrans" cxnId="{B146EAD4-7D7C-4FB6-B133-A59B8C98353C}">
      <dgm:prSet/>
      <dgm:spPr/>
      <dgm:t>
        <a:bodyPr/>
        <a:lstStyle/>
        <a:p>
          <a:endParaRPr lang="en-CA"/>
        </a:p>
      </dgm:t>
    </dgm:pt>
    <dgm:pt modelId="{6C216A62-E0C0-4F4F-B98A-8BE86DE7BF09}" type="pres">
      <dgm:prSet presAssocID="{AF82EFD3-CFD5-431B-958A-6F970BA60171}" presName="Name0" presStyleCnt="0">
        <dgm:presLayoutVars>
          <dgm:chPref val="1"/>
          <dgm:dir/>
          <dgm:animOne val="branch"/>
          <dgm:animLvl val="lvl"/>
          <dgm:resizeHandles val="exact"/>
        </dgm:presLayoutVars>
      </dgm:prSet>
      <dgm:spPr/>
      <dgm:t>
        <a:bodyPr/>
        <a:lstStyle/>
        <a:p>
          <a:endParaRPr lang="en-CA"/>
        </a:p>
      </dgm:t>
    </dgm:pt>
    <dgm:pt modelId="{9BCA4269-950E-485F-8857-FAAF69B8D6FD}" type="pres">
      <dgm:prSet presAssocID="{6D728DD4-065D-4F02-875C-01BE1C85A49A}" presName="root1" presStyleCnt="0"/>
      <dgm:spPr/>
    </dgm:pt>
    <dgm:pt modelId="{46D43137-0743-4CDB-BD36-789AE4399EC7}" type="pres">
      <dgm:prSet presAssocID="{6D728DD4-065D-4F02-875C-01BE1C85A49A}" presName="LevelOneTextNode" presStyleLbl="node0" presStyleIdx="0" presStyleCnt="1">
        <dgm:presLayoutVars>
          <dgm:chPref val="3"/>
        </dgm:presLayoutVars>
      </dgm:prSet>
      <dgm:spPr/>
      <dgm:t>
        <a:bodyPr/>
        <a:lstStyle/>
        <a:p>
          <a:endParaRPr lang="en-CA"/>
        </a:p>
      </dgm:t>
    </dgm:pt>
    <dgm:pt modelId="{638DE25A-6B5F-4286-96E7-8FDF7CBD33FD}" type="pres">
      <dgm:prSet presAssocID="{6D728DD4-065D-4F02-875C-01BE1C85A49A}" presName="level2hierChild" presStyleCnt="0"/>
      <dgm:spPr/>
    </dgm:pt>
    <dgm:pt modelId="{2108D689-2CF3-42C0-8476-AFAE4E35016B}" type="pres">
      <dgm:prSet presAssocID="{53807190-5C03-4A78-9FEE-E6E2A656F353}" presName="conn2-1" presStyleLbl="parChTrans1D2" presStyleIdx="0" presStyleCnt="4"/>
      <dgm:spPr/>
      <dgm:t>
        <a:bodyPr/>
        <a:lstStyle/>
        <a:p>
          <a:endParaRPr lang="en-CA"/>
        </a:p>
      </dgm:t>
    </dgm:pt>
    <dgm:pt modelId="{3BBA806A-4789-4A7A-8118-115C60858757}" type="pres">
      <dgm:prSet presAssocID="{53807190-5C03-4A78-9FEE-E6E2A656F353}" presName="connTx" presStyleLbl="parChTrans1D2" presStyleIdx="0" presStyleCnt="4"/>
      <dgm:spPr/>
      <dgm:t>
        <a:bodyPr/>
        <a:lstStyle/>
        <a:p>
          <a:endParaRPr lang="en-CA"/>
        </a:p>
      </dgm:t>
    </dgm:pt>
    <dgm:pt modelId="{A70C44D0-4B60-4FE0-B9EF-A5384505BD61}" type="pres">
      <dgm:prSet presAssocID="{AB22FC79-E9B3-4FF1-9ABD-EDB419F7A67D}" presName="root2" presStyleCnt="0"/>
      <dgm:spPr/>
    </dgm:pt>
    <dgm:pt modelId="{11C676FD-8260-4CF2-98ED-7474893F9E31}" type="pres">
      <dgm:prSet presAssocID="{AB22FC79-E9B3-4FF1-9ABD-EDB419F7A67D}" presName="LevelTwoTextNode" presStyleLbl="node2" presStyleIdx="0" presStyleCnt="4">
        <dgm:presLayoutVars>
          <dgm:chPref val="3"/>
        </dgm:presLayoutVars>
      </dgm:prSet>
      <dgm:spPr/>
      <dgm:t>
        <a:bodyPr/>
        <a:lstStyle/>
        <a:p>
          <a:endParaRPr lang="en-CA"/>
        </a:p>
      </dgm:t>
    </dgm:pt>
    <dgm:pt modelId="{EFDDDF81-ED58-41D7-818C-EB469D628027}" type="pres">
      <dgm:prSet presAssocID="{AB22FC79-E9B3-4FF1-9ABD-EDB419F7A67D}" presName="level3hierChild" presStyleCnt="0"/>
      <dgm:spPr/>
    </dgm:pt>
    <dgm:pt modelId="{050772C0-FCC9-4A8D-A584-DEE833B0162D}" type="pres">
      <dgm:prSet presAssocID="{4A017217-3829-4E29-BF5C-0C911C5E615D}" presName="conn2-1" presStyleLbl="parChTrans1D2" presStyleIdx="1" presStyleCnt="4"/>
      <dgm:spPr/>
      <dgm:t>
        <a:bodyPr/>
        <a:lstStyle/>
        <a:p>
          <a:endParaRPr lang="en-CA"/>
        </a:p>
      </dgm:t>
    </dgm:pt>
    <dgm:pt modelId="{1178819A-A65C-4278-997A-A3B453902D67}" type="pres">
      <dgm:prSet presAssocID="{4A017217-3829-4E29-BF5C-0C911C5E615D}" presName="connTx" presStyleLbl="parChTrans1D2" presStyleIdx="1" presStyleCnt="4"/>
      <dgm:spPr/>
      <dgm:t>
        <a:bodyPr/>
        <a:lstStyle/>
        <a:p>
          <a:endParaRPr lang="en-CA"/>
        </a:p>
      </dgm:t>
    </dgm:pt>
    <dgm:pt modelId="{A8DDFEEC-3EDE-4D32-9A4D-94BD7B09A873}" type="pres">
      <dgm:prSet presAssocID="{0DBD453A-259E-444B-90AE-C6515A31DFF9}" presName="root2" presStyleCnt="0"/>
      <dgm:spPr/>
    </dgm:pt>
    <dgm:pt modelId="{6467CCA7-433D-417E-A931-DD3304A9C89E}" type="pres">
      <dgm:prSet presAssocID="{0DBD453A-259E-444B-90AE-C6515A31DFF9}" presName="LevelTwoTextNode" presStyleLbl="node2" presStyleIdx="1" presStyleCnt="4">
        <dgm:presLayoutVars>
          <dgm:chPref val="3"/>
        </dgm:presLayoutVars>
      </dgm:prSet>
      <dgm:spPr/>
      <dgm:t>
        <a:bodyPr/>
        <a:lstStyle/>
        <a:p>
          <a:endParaRPr lang="en-CA"/>
        </a:p>
      </dgm:t>
    </dgm:pt>
    <dgm:pt modelId="{9FE9D713-2339-4860-B59E-DBB643BB315E}" type="pres">
      <dgm:prSet presAssocID="{0DBD453A-259E-444B-90AE-C6515A31DFF9}" presName="level3hierChild" presStyleCnt="0"/>
      <dgm:spPr/>
    </dgm:pt>
    <dgm:pt modelId="{FEB51784-C86F-4312-A2E0-EC6A71276724}" type="pres">
      <dgm:prSet presAssocID="{2F74CA44-EE44-4789-9D9C-6204DAFD6E57}" presName="conn2-1" presStyleLbl="parChTrans1D2" presStyleIdx="2" presStyleCnt="4"/>
      <dgm:spPr/>
      <dgm:t>
        <a:bodyPr/>
        <a:lstStyle/>
        <a:p>
          <a:endParaRPr lang="en-CA"/>
        </a:p>
      </dgm:t>
    </dgm:pt>
    <dgm:pt modelId="{416C4FFF-134B-4759-8F3D-A06A8E58FADC}" type="pres">
      <dgm:prSet presAssocID="{2F74CA44-EE44-4789-9D9C-6204DAFD6E57}" presName="connTx" presStyleLbl="parChTrans1D2" presStyleIdx="2" presStyleCnt="4"/>
      <dgm:spPr/>
      <dgm:t>
        <a:bodyPr/>
        <a:lstStyle/>
        <a:p>
          <a:endParaRPr lang="en-CA"/>
        </a:p>
      </dgm:t>
    </dgm:pt>
    <dgm:pt modelId="{EBC6F727-499F-4C19-A657-BDDE663B4E4C}" type="pres">
      <dgm:prSet presAssocID="{B922DE6E-03F6-4A43-BA84-B6072FF43DF1}" presName="root2" presStyleCnt="0"/>
      <dgm:spPr/>
    </dgm:pt>
    <dgm:pt modelId="{6FA3FE55-BCA3-4A68-9F0C-62D3027BBDEC}" type="pres">
      <dgm:prSet presAssocID="{B922DE6E-03F6-4A43-BA84-B6072FF43DF1}" presName="LevelTwoTextNode" presStyleLbl="node2" presStyleIdx="2" presStyleCnt="4">
        <dgm:presLayoutVars>
          <dgm:chPref val="3"/>
        </dgm:presLayoutVars>
      </dgm:prSet>
      <dgm:spPr/>
      <dgm:t>
        <a:bodyPr/>
        <a:lstStyle/>
        <a:p>
          <a:endParaRPr lang="en-CA"/>
        </a:p>
      </dgm:t>
    </dgm:pt>
    <dgm:pt modelId="{0EE102E8-59BF-4C9C-8B69-AE6CDEF68341}" type="pres">
      <dgm:prSet presAssocID="{B922DE6E-03F6-4A43-BA84-B6072FF43DF1}" presName="level3hierChild" presStyleCnt="0"/>
      <dgm:spPr/>
    </dgm:pt>
    <dgm:pt modelId="{EF133434-C6D7-4796-9AF7-25E2D081D6A8}" type="pres">
      <dgm:prSet presAssocID="{381A541B-7621-4A99-A254-2E74E39B73B6}" presName="conn2-1" presStyleLbl="parChTrans1D2" presStyleIdx="3" presStyleCnt="4"/>
      <dgm:spPr/>
      <dgm:t>
        <a:bodyPr/>
        <a:lstStyle/>
        <a:p>
          <a:endParaRPr lang="en-CA"/>
        </a:p>
      </dgm:t>
    </dgm:pt>
    <dgm:pt modelId="{6F643AB7-CAA5-476C-B971-C8AAE290AD2F}" type="pres">
      <dgm:prSet presAssocID="{381A541B-7621-4A99-A254-2E74E39B73B6}" presName="connTx" presStyleLbl="parChTrans1D2" presStyleIdx="3" presStyleCnt="4"/>
      <dgm:spPr/>
      <dgm:t>
        <a:bodyPr/>
        <a:lstStyle/>
        <a:p>
          <a:endParaRPr lang="en-CA"/>
        </a:p>
      </dgm:t>
    </dgm:pt>
    <dgm:pt modelId="{D11C4281-C5F5-4A29-B98E-1AD71389C7BA}" type="pres">
      <dgm:prSet presAssocID="{A18FA812-3947-446E-930A-26CE21871073}" presName="root2" presStyleCnt="0"/>
      <dgm:spPr/>
    </dgm:pt>
    <dgm:pt modelId="{7951AEC9-015F-4C3F-9A1E-22B2469D8CDE}" type="pres">
      <dgm:prSet presAssocID="{A18FA812-3947-446E-930A-26CE21871073}" presName="LevelTwoTextNode" presStyleLbl="node2" presStyleIdx="3" presStyleCnt="4">
        <dgm:presLayoutVars>
          <dgm:chPref val="3"/>
        </dgm:presLayoutVars>
      </dgm:prSet>
      <dgm:spPr/>
      <dgm:t>
        <a:bodyPr/>
        <a:lstStyle/>
        <a:p>
          <a:endParaRPr lang="en-CA"/>
        </a:p>
      </dgm:t>
    </dgm:pt>
    <dgm:pt modelId="{7A2F5370-83A9-4CAA-9A84-B13F94D6C064}" type="pres">
      <dgm:prSet presAssocID="{A18FA812-3947-446E-930A-26CE21871073}" presName="level3hierChild" presStyleCnt="0"/>
      <dgm:spPr/>
    </dgm:pt>
  </dgm:ptLst>
  <dgm:cxnLst>
    <dgm:cxn modelId="{A3303035-6C6D-4F15-894A-E0D514431F60}" srcId="{AF82EFD3-CFD5-431B-958A-6F970BA60171}" destId="{6D728DD4-065D-4F02-875C-01BE1C85A49A}" srcOrd="0" destOrd="0" parTransId="{99E2499E-E91E-4278-8A71-67956979A953}" sibTransId="{ED50E69D-4A13-4700-88EB-9AB40F4A798E}"/>
    <dgm:cxn modelId="{66C59433-584A-4BA3-B615-BD12E675405C}" type="presOf" srcId="{2F74CA44-EE44-4789-9D9C-6204DAFD6E57}" destId="{416C4FFF-134B-4759-8F3D-A06A8E58FADC}" srcOrd="1" destOrd="0" presId="urn:microsoft.com/office/officeart/2008/layout/HorizontalMultiLevelHierarchy"/>
    <dgm:cxn modelId="{8360CFB8-74DB-44CA-9900-99C2A7EB102B}" type="presOf" srcId="{4A017217-3829-4E29-BF5C-0C911C5E615D}" destId="{1178819A-A65C-4278-997A-A3B453902D67}" srcOrd="1" destOrd="0" presId="urn:microsoft.com/office/officeart/2008/layout/HorizontalMultiLevelHierarchy"/>
    <dgm:cxn modelId="{6D8C48F8-F0BF-4FF5-A100-D152764149E9}" srcId="{6D728DD4-065D-4F02-875C-01BE1C85A49A}" destId="{0DBD453A-259E-444B-90AE-C6515A31DFF9}" srcOrd="1" destOrd="0" parTransId="{4A017217-3829-4E29-BF5C-0C911C5E615D}" sibTransId="{88BB8B30-FBD2-4242-B670-2C91ED571BB3}"/>
    <dgm:cxn modelId="{E8AF0A50-DCF5-43A0-99FF-2A406051A32C}" type="presOf" srcId="{AB22FC79-E9B3-4FF1-9ABD-EDB419F7A67D}" destId="{11C676FD-8260-4CF2-98ED-7474893F9E31}" srcOrd="0" destOrd="0" presId="urn:microsoft.com/office/officeart/2008/layout/HorizontalMultiLevelHierarchy"/>
    <dgm:cxn modelId="{B09E1E6D-A00D-41E2-A97E-8FDC4C50D2BE}" type="presOf" srcId="{381A541B-7621-4A99-A254-2E74E39B73B6}" destId="{EF133434-C6D7-4796-9AF7-25E2D081D6A8}" srcOrd="0" destOrd="0" presId="urn:microsoft.com/office/officeart/2008/layout/HorizontalMultiLevelHierarchy"/>
    <dgm:cxn modelId="{63C2BF1F-A18B-4412-9B58-9B6EAD7F449B}" srcId="{6D728DD4-065D-4F02-875C-01BE1C85A49A}" destId="{A18FA812-3947-446E-930A-26CE21871073}" srcOrd="3" destOrd="0" parTransId="{381A541B-7621-4A99-A254-2E74E39B73B6}" sibTransId="{224B21E6-F14B-4F35-AF24-E7B760229D9F}"/>
    <dgm:cxn modelId="{BF89B07E-6B1A-4CAB-B14F-0778072D8CA3}" type="presOf" srcId="{A18FA812-3947-446E-930A-26CE21871073}" destId="{7951AEC9-015F-4C3F-9A1E-22B2469D8CDE}" srcOrd="0" destOrd="0" presId="urn:microsoft.com/office/officeart/2008/layout/HorizontalMultiLevelHierarchy"/>
    <dgm:cxn modelId="{B146EAD4-7D7C-4FB6-B133-A59B8C98353C}" srcId="{6D728DD4-065D-4F02-875C-01BE1C85A49A}" destId="{B922DE6E-03F6-4A43-BA84-B6072FF43DF1}" srcOrd="2" destOrd="0" parTransId="{2F74CA44-EE44-4789-9D9C-6204DAFD6E57}" sibTransId="{3EAFE0D6-F869-47C4-9FF0-DF397D8F5662}"/>
    <dgm:cxn modelId="{F49B714C-47BD-47FE-9292-C516BF2CE6C3}" type="presOf" srcId="{381A541B-7621-4A99-A254-2E74E39B73B6}" destId="{6F643AB7-CAA5-476C-B971-C8AAE290AD2F}" srcOrd="1" destOrd="0" presId="urn:microsoft.com/office/officeart/2008/layout/HorizontalMultiLevelHierarchy"/>
    <dgm:cxn modelId="{B653385C-4C65-42E9-928A-B8B05AC9BABF}" type="presOf" srcId="{6D728DD4-065D-4F02-875C-01BE1C85A49A}" destId="{46D43137-0743-4CDB-BD36-789AE4399EC7}" srcOrd="0" destOrd="0" presId="urn:microsoft.com/office/officeart/2008/layout/HorizontalMultiLevelHierarchy"/>
    <dgm:cxn modelId="{64E7A285-B949-445A-9857-DCD33D76DF6E}" type="presOf" srcId="{AF82EFD3-CFD5-431B-958A-6F970BA60171}" destId="{6C216A62-E0C0-4F4F-B98A-8BE86DE7BF09}" srcOrd="0" destOrd="0" presId="urn:microsoft.com/office/officeart/2008/layout/HorizontalMultiLevelHierarchy"/>
    <dgm:cxn modelId="{6E97FA80-C71E-464A-97F2-A97A5AC01ED8}" type="presOf" srcId="{2F74CA44-EE44-4789-9D9C-6204DAFD6E57}" destId="{FEB51784-C86F-4312-A2E0-EC6A71276724}" srcOrd="0" destOrd="0" presId="urn:microsoft.com/office/officeart/2008/layout/HorizontalMultiLevelHierarchy"/>
    <dgm:cxn modelId="{4E9F89DC-A902-4E4F-B6A2-8594106C73AA}" type="presOf" srcId="{0DBD453A-259E-444B-90AE-C6515A31DFF9}" destId="{6467CCA7-433D-417E-A931-DD3304A9C89E}" srcOrd="0" destOrd="0" presId="urn:microsoft.com/office/officeart/2008/layout/HorizontalMultiLevelHierarchy"/>
    <dgm:cxn modelId="{5289543E-0932-49D5-B970-48305024A6C7}" type="presOf" srcId="{B922DE6E-03F6-4A43-BA84-B6072FF43DF1}" destId="{6FA3FE55-BCA3-4A68-9F0C-62D3027BBDEC}" srcOrd="0" destOrd="0" presId="urn:microsoft.com/office/officeart/2008/layout/HorizontalMultiLevelHierarchy"/>
    <dgm:cxn modelId="{98A26DBC-E366-434D-835A-25D463E6132F}" type="presOf" srcId="{4A017217-3829-4E29-BF5C-0C911C5E615D}" destId="{050772C0-FCC9-4A8D-A584-DEE833B0162D}" srcOrd="0" destOrd="0" presId="urn:microsoft.com/office/officeart/2008/layout/HorizontalMultiLevelHierarchy"/>
    <dgm:cxn modelId="{2B2DDD3B-39C3-4671-A948-70ACA95EC1F0}" type="presOf" srcId="{53807190-5C03-4A78-9FEE-E6E2A656F353}" destId="{3BBA806A-4789-4A7A-8118-115C60858757}" srcOrd="1" destOrd="0" presId="urn:microsoft.com/office/officeart/2008/layout/HorizontalMultiLevelHierarchy"/>
    <dgm:cxn modelId="{A3B494A9-89F3-4691-9DB8-895C79650FF8}" srcId="{6D728DD4-065D-4F02-875C-01BE1C85A49A}" destId="{AB22FC79-E9B3-4FF1-9ABD-EDB419F7A67D}" srcOrd="0" destOrd="0" parTransId="{53807190-5C03-4A78-9FEE-E6E2A656F353}" sibTransId="{CD1A3F77-6990-4FF2-B55F-6CAD08EDB3BD}"/>
    <dgm:cxn modelId="{CFD8F513-BF11-4F48-B1DF-145132F594B9}" type="presOf" srcId="{53807190-5C03-4A78-9FEE-E6E2A656F353}" destId="{2108D689-2CF3-42C0-8476-AFAE4E35016B}" srcOrd="0" destOrd="0" presId="urn:microsoft.com/office/officeart/2008/layout/HorizontalMultiLevelHierarchy"/>
    <dgm:cxn modelId="{C2590383-E9C4-4A5C-A060-DDD3B4F621A6}" type="presParOf" srcId="{6C216A62-E0C0-4F4F-B98A-8BE86DE7BF09}" destId="{9BCA4269-950E-485F-8857-FAAF69B8D6FD}" srcOrd="0" destOrd="0" presId="urn:microsoft.com/office/officeart/2008/layout/HorizontalMultiLevelHierarchy"/>
    <dgm:cxn modelId="{CC2CB3F9-1121-46C1-B6FE-FBB99B8713AB}" type="presParOf" srcId="{9BCA4269-950E-485F-8857-FAAF69B8D6FD}" destId="{46D43137-0743-4CDB-BD36-789AE4399EC7}" srcOrd="0" destOrd="0" presId="urn:microsoft.com/office/officeart/2008/layout/HorizontalMultiLevelHierarchy"/>
    <dgm:cxn modelId="{C6FAC93D-3AF6-4203-9F40-6E3F4A066030}" type="presParOf" srcId="{9BCA4269-950E-485F-8857-FAAF69B8D6FD}" destId="{638DE25A-6B5F-4286-96E7-8FDF7CBD33FD}" srcOrd="1" destOrd="0" presId="urn:microsoft.com/office/officeart/2008/layout/HorizontalMultiLevelHierarchy"/>
    <dgm:cxn modelId="{DAD030D8-5617-4592-BE19-CA09599B76E8}" type="presParOf" srcId="{638DE25A-6B5F-4286-96E7-8FDF7CBD33FD}" destId="{2108D689-2CF3-42C0-8476-AFAE4E35016B}" srcOrd="0" destOrd="0" presId="urn:microsoft.com/office/officeart/2008/layout/HorizontalMultiLevelHierarchy"/>
    <dgm:cxn modelId="{9F7A30EC-FF38-494C-96ED-F332C03DCC73}" type="presParOf" srcId="{2108D689-2CF3-42C0-8476-AFAE4E35016B}" destId="{3BBA806A-4789-4A7A-8118-115C60858757}" srcOrd="0" destOrd="0" presId="urn:microsoft.com/office/officeart/2008/layout/HorizontalMultiLevelHierarchy"/>
    <dgm:cxn modelId="{A2292C98-54FA-48B5-B84B-3AF76D497E40}" type="presParOf" srcId="{638DE25A-6B5F-4286-96E7-8FDF7CBD33FD}" destId="{A70C44D0-4B60-4FE0-B9EF-A5384505BD61}" srcOrd="1" destOrd="0" presId="urn:microsoft.com/office/officeart/2008/layout/HorizontalMultiLevelHierarchy"/>
    <dgm:cxn modelId="{8A844459-485B-4B38-9C38-C7DD3B96FB74}" type="presParOf" srcId="{A70C44D0-4B60-4FE0-B9EF-A5384505BD61}" destId="{11C676FD-8260-4CF2-98ED-7474893F9E31}" srcOrd="0" destOrd="0" presId="urn:microsoft.com/office/officeart/2008/layout/HorizontalMultiLevelHierarchy"/>
    <dgm:cxn modelId="{1BAF1C7F-0348-44F8-9D72-F84E15385882}" type="presParOf" srcId="{A70C44D0-4B60-4FE0-B9EF-A5384505BD61}" destId="{EFDDDF81-ED58-41D7-818C-EB469D628027}" srcOrd="1" destOrd="0" presId="urn:microsoft.com/office/officeart/2008/layout/HorizontalMultiLevelHierarchy"/>
    <dgm:cxn modelId="{FCF5A18D-0019-4E29-91ED-149B147CABD9}" type="presParOf" srcId="{638DE25A-6B5F-4286-96E7-8FDF7CBD33FD}" destId="{050772C0-FCC9-4A8D-A584-DEE833B0162D}" srcOrd="2" destOrd="0" presId="urn:microsoft.com/office/officeart/2008/layout/HorizontalMultiLevelHierarchy"/>
    <dgm:cxn modelId="{9C9E1A1D-CC5F-4741-9798-08F32E433582}" type="presParOf" srcId="{050772C0-FCC9-4A8D-A584-DEE833B0162D}" destId="{1178819A-A65C-4278-997A-A3B453902D67}" srcOrd="0" destOrd="0" presId="urn:microsoft.com/office/officeart/2008/layout/HorizontalMultiLevelHierarchy"/>
    <dgm:cxn modelId="{BDDC3381-2DB1-478B-86A1-951C80A33895}" type="presParOf" srcId="{638DE25A-6B5F-4286-96E7-8FDF7CBD33FD}" destId="{A8DDFEEC-3EDE-4D32-9A4D-94BD7B09A873}" srcOrd="3" destOrd="0" presId="urn:microsoft.com/office/officeart/2008/layout/HorizontalMultiLevelHierarchy"/>
    <dgm:cxn modelId="{B3904A70-C123-421E-B5A3-8228DB215378}" type="presParOf" srcId="{A8DDFEEC-3EDE-4D32-9A4D-94BD7B09A873}" destId="{6467CCA7-433D-417E-A931-DD3304A9C89E}" srcOrd="0" destOrd="0" presId="urn:microsoft.com/office/officeart/2008/layout/HorizontalMultiLevelHierarchy"/>
    <dgm:cxn modelId="{3A4C33B8-5004-4A6A-B4C9-3BA6E6918D55}" type="presParOf" srcId="{A8DDFEEC-3EDE-4D32-9A4D-94BD7B09A873}" destId="{9FE9D713-2339-4860-B59E-DBB643BB315E}" srcOrd="1" destOrd="0" presId="urn:microsoft.com/office/officeart/2008/layout/HorizontalMultiLevelHierarchy"/>
    <dgm:cxn modelId="{F259F7F4-FEFA-486A-AEDF-6AF5FBCC39D6}" type="presParOf" srcId="{638DE25A-6B5F-4286-96E7-8FDF7CBD33FD}" destId="{FEB51784-C86F-4312-A2E0-EC6A71276724}" srcOrd="4" destOrd="0" presId="urn:microsoft.com/office/officeart/2008/layout/HorizontalMultiLevelHierarchy"/>
    <dgm:cxn modelId="{AF4D5273-3C0B-4403-86C4-B8CF833AF0F2}" type="presParOf" srcId="{FEB51784-C86F-4312-A2E0-EC6A71276724}" destId="{416C4FFF-134B-4759-8F3D-A06A8E58FADC}" srcOrd="0" destOrd="0" presId="urn:microsoft.com/office/officeart/2008/layout/HorizontalMultiLevelHierarchy"/>
    <dgm:cxn modelId="{8130E1D0-9FB8-42DC-97B5-485EF977F1D2}" type="presParOf" srcId="{638DE25A-6B5F-4286-96E7-8FDF7CBD33FD}" destId="{EBC6F727-499F-4C19-A657-BDDE663B4E4C}" srcOrd="5" destOrd="0" presId="urn:microsoft.com/office/officeart/2008/layout/HorizontalMultiLevelHierarchy"/>
    <dgm:cxn modelId="{32A56F97-377C-4549-9319-7AF1334810B5}" type="presParOf" srcId="{EBC6F727-499F-4C19-A657-BDDE663B4E4C}" destId="{6FA3FE55-BCA3-4A68-9F0C-62D3027BBDEC}" srcOrd="0" destOrd="0" presId="urn:microsoft.com/office/officeart/2008/layout/HorizontalMultiLevelHierarchy"/>
    <dgm:cxn modelId="{7F8BE24D-3877-4B36-8EA8-7EEE0FF74F31}" type="presParOf" srcId="{EBC6F727-499F-4C19-A657-BDDE663B4E4C}" destId="{0EE102E8-59BF-4C9C-8B69-AE6CDEF68341}" srcOrd="1" destOrd="0" presId="urn:microsoft.com/office/officeart/2008/layout/HorizontalMultiLevelHierarchy"/>
    <dgm:cxn modelId="{47A0F489-9137-4410-B998-B97039B2F8E8}" type="presParOf" srcId="{638DE25A-6B5F-4286-96E7-8FDF7CBD33FD}" destId="{EF133434-C6D7-4796-9AF7-25E2D081D6A8}" srcOrd="6" destOrd="0" presId="urn:microsoft.com/office/officeart/2008/layout/HorizontalMultiLevelHierarchy"/>
    <dgm:cxn modelId="{C010F325-1B7B-4792-A2D7-E388DE484574}" type="presParOf" srcId="{EF133434-C6D7-4796-9AF7-25E2D081D6A8}" destId="{6F643AB7-CAA5-476C-B971-C8AAE290AD2F}" srcOrd="0" destOrd="0" presId="urn:microsoft.com/office/officeart/2008/layout/HorizontalMultiLevelHierarchy"/>
    <dgm:cxn modelId="{8FD9DEDF-DC09-4EDB-8C13-286D4E5BF1FD}" type="presParOf" srcId="{638DE25A-6B5F-4286-96E7-8FDF7CBD33FD}" destId="{D11C4281-C5F5-4A29-B98E-1AD71389C7BA}" srcOrd="7" destOrd="0" presId="urn:microsoft.com/office/officeart/2008/layout/HorizontalMultiLevelHierarchy"/>
    <dgm:cxn modelId="{7B61B740-88E4-4BFA-972C-10A41A3FB5C4}" type="presParOf" srcId="{D11C4281-C5F5-4A29-B98E-1AD71389C7BA}" destId="{7951AEC9-015F-4C3F-9A1E-22B2469D8CDE}" srcOrd="0" destOrd="0" presId="urn:microsoft.com/office/officeart/2008/layout/HorizontalMultiLevelHierarchy"/>
    <dgm:cxn modelId="{11EFE1F6-6187-4E8F-AB6A-17349641550D}" type="presParOf" srcId="{D11C4281-C5F5-4A29-B98E-1AD71389C7BA}" destId="{7A2F5370-83A9-4CAA-9A84-B13F94D6C06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142"/>
          </a:xfrm>
          <a:prstGeom prst="rect">
            <a:avLst/>
          </a:prstGeom>
        </p:spPr>
        <p:txBody>
          <a:bodyPr vert="horz" lIns="94851" tIns="47425" rIns="94851" bIns="47425" rtlCol="0"/>
          <a:lstStyle>
            <a:lvl1pPr algn="l">
              <a:defRPr sz="1200"/>
            </a:lvl1pPr>
          </a:lstStyle>
          <a:p>
            <a:endParaRPr lang="en-CA"/>
          </a:p>
        </p:txBody>
      </p:sp>
      <p:sp>
        <p:nvSpPr>
          <p:cNvPr id="3" name="Date Placeholder 2"/>
          <p:cNvSpPr>
            <a:spLocks noGrp="1"/>
          </p:cNvSpPr>
          <p:nvPr>
            <p:ph type="dt" sz="quarter" idx="1"/>
          </p:nvPr>
        </p:nvSpPr>
        <p:spPr>
          <a:xfrm>
            <a:off x="4142963" y="0"/>
            <a:ext cx="3170583" cy="480142"/>
          </a:xfrm>
          <a:prstGeom prst="rect">
            <a:avLst/>
          </a:prstGeom>
        </p:spPr>
        <p:txBody>
          <a:bodyPr vert="horz" lIns="94851" tIns="47425" rIns="94851" bIns="47425" rtlCol="0"/>
          <a:lstStyle>
            <a:lvl1pPr algn="r">
              <a:defRPr sz="1200"/>
            </a:lvl1pPr>
          </a:lstStyle>
          <a:p>
            <a:fld id="{E6D7E007-F693-48DD-A747-4CDC4856422C}" type="datetimeFigureOut">
              <a:rPr lang="en-CA" smtClean="0"/>
              <a:pPr/>
              <a:t>29/03/2017</a:t>
            </a:fld>
            <a:endParaRPr lang="en-CA"/>
          </a:p>
        </p:txBody>
      </p:sp>
      <p:sp>
        <p:nvSpPr>
          <p:cNvPr id="4" name="Footer Placeholder 3"/>
          <p:cNvSpPr>
            <a:spLocks noGrp="1"/>
          </p:cNvSpPr>
          <p:nvPr>
            <p:ph type="ftr" sz="quarter" idx="2"/>
          </p:nvPr>
        </p:nvSpPr>
        <p:spPr>
          <a:xfrm>
            <a:off x="0" y="9119436"/>
            <a:ext cx="3170583" cy="480142"/>
          </a:xfrm>
          <a:prstGeom prst="rect">
            <a:avLst/>
          </a:prstGeom>
        </p:spPr>
        <p:txBody>
          <a:bodyPr vert="horz" lIns="94851" tIns="47425" rIns="94851" bIns="47425" rtlCol="0" anchor="b"/>
          <a:lstStyle>
            <a:lvl1pPr algn="l">
              <a:defRPr sz="1200"/>
            </a:lvl1pPr>
          </a:lstStyle>
          <a:p>
            <a:endParaRPr lang="en-CA"/>
          </a:p>
        </p:txBody>
      </p:sp>
      <p:sp>
        <p:nvSpPr>
          <p:cNvPr id="5" name="Slide Number Placeholder 4"/>
          <p:cNvSpPr>
            <a:spLocks noGrp="1"/>
          </p:cNvSpPr>
          <p:nvPr>
            <p:ph type="sldNum" sz="quarter" idx="3"/>
          </p:nvPr>
        </p:nvSpPr>
        <p:spPr>
          <a:xfrm>
            <a:off x="4142963" y="9119436"/>
            <a:ext cx="3170583" cy="480142"/>
          </a:xfrm>
          <a:prstGeom prst="rect">
            <a:avLst/>
          </a:prstGeom>
        </p:spPr>
        <p:txBody>
          <a:bodyPr vert="horz" lIns="94851" tIns="47425" rIns="94851" bIns="47425" rtlCol="0" anchor="b"/>
          <a:lstStyle>
            <a:lvl1pPr algn="r">
              <a:defRPr sz="1200"/>
            </a:lvl1pPr>
          </a:lstStyle>
          <a:p>
            <a:fld id="{B08A975D-7348-4162-9AFA-4B2C97BC8038}" type="slidenum">
              <a:rPr lang="en-CA" smtClean="0"/>
              <a:pPr/>
              <a:t>‹#›</a:t>
            </a:fld>
            <a:endParaRPr lang="en-CA"/>
          </a:p>
        </p:txBody>
      </p:sp>
    </p:spTree>
    <p:extLst>
      <p:ext uri="{BB962C8B-B14F-4D97-AF65-F5344CB8AC3E}">
        <p14:creationId xmlns:p14="http://schemas.microsoft.com/office/powerpoint/2010/main" val="23462218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srcRect/>
          <a:stretch>
            <a:fillRect/>
          </a:stretch>
        </p:blipFill>
        <p:spPr bwMode="auto">
          <a:xfrm>
            <a:off x="0" y="5715000"/>
            <a:ext cx="9144000" cy="152400"/>
          </a:xfrm>
          <a:prstGeom prst="rect">
            <a:avLst/>
          </a:prstGeom>
          <a:solidFill>
            <a:srgbClr val="FFCC00"/>
          </a:solidFill>
          <a:ln w="9525">
            <a:noFill/>
            <a:miter lim="800000"/>
            <a:headEnd/>
            <a:tailEnd/>
          </a:ln>
        </p:spPr>
      </p:pic>
      <p:sp>
        <p:nvSpPr>
          <p:cNvPr id="12" name="Rectangle 11"/>
          <p:cNvSpPr/>
          <p:nvPr userDrawn="1"/>
        </p:nvSpPr>
        <p:spPr>
          <a:xfrm>
            <a:off x="0" y="5791200"/>
            <a:ext cx="9144000" cy="1066800"/>
          </a:xfrm>
          <a:prstGeom prst="rect">
            <a:avLst/>
          </a:prstGeom>
          <a:solidFill>
            <a:srgbClr val="3B60AF"/>
          </a:solidFill>
          <a:ln>
            <a:noFill/>
          </a:ln>
          <a:scene3d>
            <a:camera prst="orthographicFront">
              <a:rot lat="0" lon="0" rev="0"/>
            </a:camera>
            <a:lightRig rig="glow" dir="tl">
              <a:rot lat="0" lon="0" rev="1800000"/>
            </a:lightRig>
          </a:scene3d>
          <a:sp3d prstMaterial="dkEdge">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0" y="0"/>
            <a:ext cx="9144000" cy="6477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DSB_Circle_Colour_shadow.png"/>
          <p:cNvPicPr>
            <a:picLocks noChangeAspect="1"/>
          </p:cNvPicPr>
          <p:nvPr userDrawn="1"/>
        </p:nvPicPr>
        <p:blipFill>
          <a:blip r:embed="rId3"/>
          <a:stretch>
            <a:fillRect/>
          </a:stretch>
        </p:blipFill>
        <p:spPr>
          <a:xfrm>
            <a:off x="2686516" y="1371600"/>
            <a:ext cx="3409484" cy="33528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5638800"/>
            <a:ext cx="9144000" cy="152400"/>
          </a:xfrm>
          <a:prstGeom prst="rect">
            <a:avLst/>
          </a:prstGeom>
          <a:solidFill>
            <a:srgbClr val="3B60AF"/>
          </a:solidFill>
          <a:ln>
            <a:noFill/>
          </a:ln>
          <a:scene3d>
            <a:camera prst="orthographicFront">
              <a:rot lat="0" lon="0" rev="0"/>
            </a:camera>
            <a:lightRig rig="glow" dir="tl">
              <a:rot lat="0" lon="0" rev="1800000"/>
            </a:lightRig>
          </a:scene3d>
          <a:sp3d prstMaterial="dkEdge">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0" y="0"/>
            <a:ext cx="9144000" cy="6477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
          <p:cNvSpPr>
            <a:spLocks noGrp="1"/>
          </p:cNvSpPr>
          <p:nvPr>
            <p:ph idx="1"/>
          </p:nvPr>
        </p:nvSpPr>
        <p:spPr>
          <a:xfrm>
            <a:off x="457200" y="1828800"/>
            <a:ext cx="8229600" cy="17525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itle Placeholder 1"/>
          <p:cNvSpPr>
            <a:spLocks noGrp="1"/>
          </p:cNvSpPr>
          <p:nvPr>
            <p:ph type="title"/>
          </p:nvPr>
        </p:nvSpPr>
        <p:spPr>
          <a:xfrm>
            <a:off x="426128" y="609600"/>
            <a:ext cx="8260672" cy="1039427"/>
          </a:xfrm>
          <a:prstGeom prst="rect">
            <a:avLst/>
          </a:prstGeom>
        </p:spPr>
        <p:txBody>
          <a:bodyPr vert="horz" lIns="91440" tIns="45720" rIns="91440" bIns="45720" rtlCol="0" anchor="ctr">
            <a:normAutofit/>
          </a:bodyPr>
          <a:lstStyle>
            <a:lvl1pPr>
              <a:defRPr cap="none" baseline="0"/>
            </a:lvl1pPr>
          </a:lstStyle>
          <a:p>
            <a:r>
              <a:rPr lang="en-US" smtClean="0"/>
              <a:t>Click to edit Master title style</a:t>
            </a:r>
            <a:endParaRPr lang="en-US" dirty="0"/>
          </a:p>
        </p:txBody>
      </p:sp>
      <p:pic>
        <p:nvPicPr>
          <p:cNvPr id="6" name="Picture 4"/>
          <p:cNvPicPr>
            <a:picLocks noChangeAspect="1"/>
          </p:cNvPicPr>
          <p:nvPr userDrawn="1"/>
        </p:nvPicPr>
        <p:blipFill>
          <a:blip r:embed="rId2"/>
          <a:srcRect/>
          <a:stretch>
            <a:fillRect/>
          </a:stretch>
        </p:blipFill>
        <p:spPr bwMode="auto">
          <a:xfrm>
            <a:off x="0" y="5715000"/>
            <a:ext cx="9144000" cy="1143000"/>
          </a:xfrm>
          <a:prstGeom prst="rect">
            <a:avLst/>
          </a:prstGeom>
          <a:solidFill>
            <a:srgbClr val="FFCC00"/>
          </a:solidFill>
          <a:ln w="9525">
            <a:noFill/>
            <a:miter lim="800000"/>
            <a:headEnd/>
            <a:tailEnd/>
          </a:ln>
        </p:spPr>
      </p:pic>
      <p:pic>
        <p:nvPicPr>
          <p:cNvPr id="7" name="Picture 6" descr="TDSB_Circle_Colour_shadow.png"/>
          <p:cNvPicPr>
            <a:picLocks noChangeAspect="1"/>
          </p:cNvPicPr>
          <p:nvPr userDrawn="1"/>
        </p:nvPicPr>
        <p:blipFill>
          <a:blip r:embed="rId3"/>
          <a:stretch>
            <a:fillRect/>
          </a:stretch>
        </p:blipFill>
        <p:spPr>
          <a:xfrm>
            <a:off x="4020565" y="5715000"/>
            <a:ext cx="1084835" cy="10668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304800" y="228600"/>
            <a:ext cx="8534400" cy="381000"/>
          </a:xfrm>
          <a:prstGeom prst="rect">
            <a:avLst/>
          </a:prstGeom>
          <a:solidFill>
            <a:srgbClr val="3B60AF"/>
          </a:solidFill>
          <a:ln>
            <a:noFill/>
          </a:ln>
          <a:scene3d>
            <a:camera prst="orthographicFront">
              <a:rot lat="0" lon="0" rev="0"/>
            </a:camera>
            <a:lightRig rig="glow" dir="tl">
              <a:rot lat="0" lon="0" rev="1800000"/>
            </a:lightRig>
          </a:scene3d>
          <a:sp3d prstMaterial="dkEdge">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cap="none"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381000" y="6324600"/>
            <a:ext cx="609600" cy="304800"/>
          </a:xfrm>
        </p:spPr>
        <p:txBody>
          <a:bodyPr/>
          <a:lstStyle>
            <a:lvl1pPr algn="l">
              <a:defRPr>
                <a:solidFill>
                  <a:schemeClr val="bg1"/>
                </a:solidFill>
              </a:defRPr>
            </a:lvl1pPr>
          </a:lstStyle>
          <a:p>
            <a:fld id="{A313F930-D753-4E81-B9B3-D505EE818FB2}" type="slidenum">
              <a:rPr lang="en-CA" smtClean="0"/>
              <a:pPr/>
              <a:t>‹#›</a:t>
            </a:fld>
            <a:endParaRPr lang="en-CA" dirty="0"/>
          </a:p>
        </p:txBody>
      </p:sp>
      <p:sp>
        <p:nvSpPr>
          <p:cNvPr id="9" name="Content Placeholder 8"/>
          <p:cNvSpPr>
            <a:spLocks noGrp="1"/>
          </p:cNvSpPr>
          <p:nvPr>
            <p:ph sz="quarter" idx="13" hasCustomPrompt="1"/>
          </p:nvPr>
        </p:nvSpPr>
        <p:spPr>
          <a:xfrm>
            <a:off x="304800" y="228600"/>
            <a:ext cx="8077200" cy="304800"/>
          </a:xfrm>
        </p:spPr>
        <p:txBody>
          <a:bodyPr>
            <a:noAutofit/>
          </a:bodyPr>
          <a:lstStyle>
            <a:lvl1pPr marL="114300" indent="0">
              <a:buFontTx/>
              <a:buNone/>
              <a:defRPr sz="1600" b="1" i="0" baseline="0">
                <a:solidFill>
                  <a:schemeClr val="bg1"/>
                </a:solidFill>
              </a:defRPr>
            </a:lvl1pPr>
          </a:lstStyle>
          <a:p>
            <a:pPr lvl="0"/>
            <a:r>
              <a:rPr lang="en-US" dirty="0" smtClean="0"/>
              <a:t>Edit section info</a:t>
            </a:r>
            <a:endParaRPr lang="en-CA"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Rectangle 14"/>
          <p:cNvSpPr/>
          <p:nvPr userDrawn="1"/>
        </p:nvSpPr>
        <p:spPr>
          <a:xfrm>
            <a:off x="304800" y="228600"/>
            <a:ext cx="8534400" cy="381000"/>
          </a:xfrm>
          <a:prstGeom prst="rect">
            <a:avLst/>
          </a:prstGeom>
          <a:solidFill>
            <a:srgbClr val="72C267"/>
          </a:solidFill>
          <a:ln>
            <a:noFill/>
          </a:ln>
          <a:scene3d>
            <a:camera prst="orthographicFront">
              <a:rot lat="0" lon="0" rev="0"/>
            </a:camera>
            <a:lightRig rig="glow" dir="tl">
              <a:rot lat="0" lon="0" rev="1800000"/>
            </a:lightRig>
          </a:scene3d>
          <a:sp3d prstMaterial="dkEdge">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426128" y="609600"/>
            <a:ext cx="8260672" cy="1039427"/>
          </a:xfrm>
        </p:spPr>
        <p:txBody>
          <a:bodyPr/>
          <a:lstStyle>
            <a:lvl1pPr>
              <a:defRPr cap="none" baseline="0"/>
            </a:lvl1pPr>
          </a:lstStyle>
          <a:p>
            <a:r>
              <a:rPr lang="en-US" smtClean="0"/>
              <a:t>Click to edit Master title style</a:t>
            </a:r>
            <a:endParaRPr lang="en-US" dirty="0"/>
          </a:p>
        </p:txBody>
      </p:sp>
      <p:sp>
        <p:nvSpPr>
          <p:cNvPr id="10" name="Content Placeholder 2"/>
          <p:cNvSpPr>
            <a:spLocks noGrp="1"/>
          </p:cNvSpPr>
          <p:nvPr>
            <p:ph idx="1"/>
          </p:nvPr>
        </p:nvSpPr>
        <p:spPr>
          <a:xfrm>
            <a:off x="457200" y="1752601"/>
            <a:ext cx="396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2"/>
          <p:cNvSpPr>
            <a:spLocks noGrp="1"/>
          </p:cNvSpPr>
          <p:nvPr>
            <p:ph idx="13"/>
          </p:nvPr>
        </p:nvSpPr>
        <p:spPr>
          <a:xfrm>
            <a:off x="4720856" y="1752601"/>
            <a:ext cx="396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8"/>
          <p:cNvSpPr>
            <a:spLocks noGrp="1"/>
          </p:cNvSpPr>
          <p:nvPr>
            <p:ph sz="quarter" idx="14" hasCustomPrompt="1"/>
          </p:nvPr>
        </p:nvSpPr>
        <p:spPr>
          <a:xfrm>
            <a:off x="228600" y="228600"/>
            <a:ext cx="5715000" cy="304800"/>
          </a:xfrm>
        </p:spPr>
        <p:txBody>
          <a:bodyPr>
            <a:noAutofit/>
          </a:bodyPr>
          <a:lstStyle>
            <a:lvl1pPr marL="114300" indent="0">
              <a:buFontTx/>
              <a:buNone/>
              <a:defRPr sz="1600" b="1" i="0" baseline="0">
                <a:solidFill>
                  <a:schemeClr val="bg1"/>
                </a:solidFill>
              </a:defRPr>
            </a:lvl1pPr>
          </a:lstStyle>
          <a:p>
            <a:pPr lvl="0"/>
            <a:r>
              <a:rPr lang="en-US" dirty="0" smtClean="0"/>
              <a:t>Edit section info</a:t>
            </a:r>
            <a:endParaRPr lang="en-CA" dirty="0"/>
          </a:p>
        </p:txBody>
      </p:sp>
      <p:sp>
        <p:nvSpPr>
          <p:cNvPr id="14" name="Slide Number Placeholder 5"/>
          <p:cNvSpPr>
            <a:spLocks noGrp="1"/>
          </p:cNvSpPr>
          <p:nvPr>
            <p:ph type="sldNum" sz="quarter" idx="12"/>
          </p:nvPr>
        </p:nvSpPr>
        <p:spPr>
          <a:xfrm>
            <a:off x="381000" y="6324600"/>
            <a:ext cx="609600" cy="304800"/>
          </a:xfrm>
        </p:spPr>
        <p:txBody>
          <a:bodyPr/>
          <a:lstStyle>
            <a:lvl1pPr algn="l">
              <a:defRPr>
                <a:solidFill>
                  <a:schemeClr val="bg1"/>
                </a:solidFill>
              </a:defRPr>
            </a:lvl1pPr>
          </a:lstStyle>
          <a:p>
            <a:fld id="{A313F930-D753-4E81-B9B3-D505EE818FB2}"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426128" y="2590800"/>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381000" y="6324600"/>
            <a:ext cx="609600" cy="304800"/>
          </a:xfrm>
        </p:spPr>
        <p:txBody>
          <a:bodyPr/>
          <a:lstStyle>
            <a:lvl1pPr algn="l">
              <a:defRPr>
                <a:solidFill>
                  <a:schemeClr val="bg1"/>
                </a:solidFill>
              </a:defRPr>
            </a:lvl1pPr>
          </a:lstStyle>
          <a:p>
            <a:fld id="{A313F930-D753-4E81-B9B3-D505EE818FB2}" type="slidenum">
              <a:rPr lang="en-CA" smtClean="0"/>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0" y="0"/>
            <a:ext cx="9144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12"/>
          </p:nvPr>
        </p:nvSpPr>
        <p:spPr>
          <a:xfrm>
            <a:off x="381000" y="6324600"/>
            <a:ext cx="609600" cy="304800"/>
          </a:xfrm>
        </p:spPr>
        <p:txBody>
          <a:bodyPr/>
          <a:lstStyle>
            <a:lvl1pPr algn="l">
              <a:defRPr>
                <a:solidFill>
                  <a:schemeClr val="bg1"/>
                </a:solidFill>
              </a:defRPr>
            </a:lvl1pPr>
          </a:lstStyle>
          <a:p>
            <a:fld id="{A313F930-D753-4E81-B9B3-D505EE818FB2}" type="slidenum">
              <a:rPr lang="en-CA" smtClean="0"/>
              <a:pPr/>
              <a:t>‹#›</a:t>
            </a:fld>
            <a:endParaRPr lang="en-CA"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No Foot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381000" y="6324600"/>
            <a:ext cx="609600" cy="304800"/>
          </a:xfrm>
        </p:spPr>
        <p:txBody>
          <a:bodyPr/>
          <a:lstStyle>
            <a:lvl1pPr algn="l">
              <a:defRPr>
                <a:solidFill>
                  <a:schemeClr val="tx1"/>
                </a:solidFill>
              </a:defRPr>
            </a:lvl1pPr>
          </a:lstStyle>
          <a:p>
            <a:fld id="{A313F930-D753-4E81-B9B3-D505EE818FB2}" type="slidenum">
              <a:rPr lang="en-CA" smtClean="0"/>
              <a:pPr/>
              <a:t>‹#›</a:t>
            </a:fld>
            <a:endParaRPr lang="en-CA" dirty="0"/>
          </a:p>
        </p:txBody>
      </p:sp>
    </p:spTree>
    <p:extLst>
      <p:ext uri="{BB962C8B-B14F-4D97-AF65-F5344CB8AC3E}">
        <p14:creationId xmlns:p14="http://schemas.microsoft.com/office/powerpoint/2010/main" val="33256180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9144000" cy="6858000"/>
          </a:xfrm>
          <a:prstGeom prst="rect">
            <a:avLst/>
          </a:prstGeom>
          <a:solidFill>
            <a:srgbClr val="3B60A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B60AC"/>
              </a:solidFill>
            </a:endParaRPr>
          </a:p>
        </p:txBody>
      </p:sp>
      <p:pic>
        <p:nvPicPr>
          <p:cNvPr id="5" name="Picture 4" descr="TDSB_Circle_Colour_shadow.png"/>
          <p:cNvPicPr>
            <a:picLocks noChangeAspect="1"/>
          </p:cNvPicPr>
          <p:nvPr userDrawn="1"/>
        </p:nvPicPr>
        <p:blipFill>
          <a:blip r:embed="rId2"/>
          <a:stretch>
            <a:fillRect/>
          </a:stretch>
        </p:blipFill>
        <p:spPr>
          <a:xfrm>
            <a:off x="3032541" y="1828800"/>
            <a:ext cx="2944554" cy="289560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82296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924800" y="152400"/>
            <a:ext cx="1066800" cy="329092"/>
          </a:xfrm>
          <a:prstGeom prst="rect">
            <a:avLst/>
          </a:prstGeom>
        </p:spPr>
        <p:txBody>
          <a:bodyPr vert="horz" lIns="91440" tIns="45720" rIns="91440" bIns="0" rtlCol="0" anchor="b" anchorCtr="1"/>
          <a:lstStyle>
            <a:lvl1pPr algn="r">
              <a:defRPr sz="1200" baseline="0">
                <a:solidFill>
                  <a:schemeClr val="tx1"/>
                </a:solidFill>
              </a:defRPr>
            </a:lvl1pPr>
          </a:lstStyle>
          <a:p>
            <a:fld id="{A313F930-D753-4E81-B9B3-D505EE818FB2}" type="slidenum">
              <a:rPr lang="en-CA" smtClean="0"/>
              <a:pPr/>
              <a:t>‹#›</a:t>
            </a:fld>
            <a:endParaRPr lang="en-CA" dirty="0"/>
          </a:p>
        </p:txBody>
      </p:sp>
      <p:sp>
        <p:nvSpPr>
          <p:cNvPr id="2" name="Title Placeholder 1"/>
          <p:cNvSpPr>
            <a:spLocks noGrp="1"/>
          </p:cNvSpPr>
          <p:nvPr>
            <p:ph type="title"/>
          </p:nvPr>
        </p:nvSpPr>
        <p:spPr>
          <a:xfrm>
            <a:off x="426128" y="609600"/>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8" name="Picture 7" descr="Footer_4CBar-01.png"/>
          <p:cNvPicPr>
            <a:picLocks noChangeAspect="1"/>
          </p:cNvPicPr>
          <p:nvPr userDrawn="1"/>
        </p:nvPicPr>
        <p:blipFill>
          <a:blip r:embed="rId10"/>
          <a:stretch>
            <a:fillRect/>
          </a:stretch>
        </p:blipFill>
        <p:spPr>
          <a:xfrm>
            <a:off x="106328" y="6096000"/>
            <a:ext cx="9037672" cy="7620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61" r:id="rId2"/>
    <p:sldLayoutId id="2147483662" r:id="rId3"/>
    <p:sldLayoutId id="2147483664" r:id="rId4"/>
    <p:sldLayoutId id="2147483663" r:id="rId5"/>
    <p:sldLayoutId id="2147483667" r:id="rId6"/>
    <p:sldLayoutId id="2147483672" r:id="rId7"/>
    <p:sldLayoutId id="2147483669" r:id="rId8"/>
  </p:sldLayoutIdLst>
  <p:timing>
    <p:tnLst>
      <p:par>
        <p:cTn id="1" dur="indefinite" restart="never" nodeType="tmRoot"/>
      </p:par>
    </p:tnLst>
  </p:timing>
  <p:hf hdr="0" dt="0"/>
  <p:txStyles>
    <p:titleStyle>
      <a:lvl1pPr algn="ctr" defTabSz="914400" rtl="0" eaLnBrk="1" latinLnBrk="0" hangingPunct="1">
        <a:spcBef>
          <a:spcPct val="0"/>
        </a:spcBef>
        <a:buNone/>
        <a:defRPr sz="3500" kern="1200" cap="none" baseline="0">
          <a:solidFill>
            <a:schemeClr val="tx1"/>
          </a:solidFill>
          <a:latin typeface="+mj-lt"/>
          <a:ea typeface="+mj-ea"/>
          <a:cs typeface="+mj-cs"/>
        </a:defRPr>
      </a:lvl1pPr>
    </p:titleStyle>
    <p:bodyStyle>
      <a:lvl1pPr marL="342900" indent="-228600" algn="l" defTabSz="914400" rtl="0" eaLnBrk="1" latinLnBrk="0" hangingPunct="1">
        <a:spcBef>
          <a:spcPct val="20000"/>
        </a:spcBef>
        <a:buClr>
          <a:schemeClr val="tx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tx1"/>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tx1"/>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tx1"/>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90600"/>
            <a:ext cx="8260672" cy="1039427"/>
          </a:xfrm>
        </p:spPr>
        <p:txBody>
          <a:bodyPr>
            <a:normAutofit/>
          </a:bodyPr>
          <a:lstStyle/>
          <a:p>
            <a:r>
              <a:rPr lang="en-US" b="1" dirty="0"/>
              <a:t>Inclusion in the </a:t>
            </a:r>
            <a:r>
              <a:rPr lang="en-US" b="1" dirty="0" smtClean="0"/>
              <a:t>TDSB</a:t>
            </a:r>
            <a:endParaRPr lang="en-US" b="1" dirty="0"/>
          </a:p>
        </p:txBody>
      </p:sp>
      <p:sp>
        <p:nvSpPr>
          <p:cNvPr id="5" name="Content Placeholder 4"/>
          <p:cNvSpPr>
            <a:spLocks noGrp="1"/>
          </p:cNvSpPr>
          <p:nvPr>
            <p:ph idx="1"/>
          </p:nvPr>
        </p:nvSpPr>
        <p:spPr>
          <a:xfrm>
            <a:off x="457200" y="2362200"/>
            <a:ext cx="8229600" cy="914400"/>
          </a:xfrm>
        </p:spPr>
        <p:txBody>
          <a:bodyPr/>
          <a:lstStyle/>
          <a:p>
            <a:pPr marL="114300" indent="0" algn="ctr">
              <a:buNone/>
            </a:pPr>
            <a:r>
              <a:rPr lang="en-US" b="1" dirty="0" smtClean="0"/>
              <a:t>Learning for All</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In Classroom Supports</a:t>
            </a:r>
            <a:endParaRPr lang="en-CA" b="1" dirty="0"/>
          </a:p>
        </p:txBody>
      </p:sp>
      <p:sp>
        <p:nvSpPr>
          <p:cNvPr id="3" name="Content Placeholder 2"/>
          <p:cNvSpPr>
            <a:spLocks noGrp="1"/>
          </p:cNvSpPr>
          <p:nvPr>
            <p:ph idx="1"/>
          </p:nvPr>
        </p:nvSpPr>
        <p:spPr>
          <a:xfrm>
            <a:off x="457200" y="1676400"/>
            <a:ext cx="8229600" cy="4648199"/>
          </a:xfrm>
        </p:spPr>
        <p:txBody>
          <a:bodyPr>
            <a:normAutofit fontScale="70000" lnSpcReduction="20000"/>
          </a:bodyPr>
          <a:lstStyle/>
          <a:p>
            <a:pPr marL="114300" indent="0">
              <a:buNone/>
            </a:pPr>
            <a:r>
              <a:rPr lang="en-CA" dirty="0" smtClean="0"/>
              <a:t>Teachers </a:t>
            </a:r>
            <a:r>
              <a:rPr lang="en-CA" dirty="0"/>
              <a:t>will be given support to implement strategies that address </a:t>
            </a:r>
            <a:r>
              <a:rPr lang="en-CA" dirty="0" smtClean="0"/>
              <a:t>the educational </a:t>
            </a:r>
            <a:r>
              <a:rPr lang="en-CA" dirty="0"/>
              <a:t>needs of </a:t>
            </a:r>
            <a:r>
              <a:rPr lang="en-CA" dirty="0" smtClean="0"/>
              <a:t>their students. </a:t>
            </a:r>
            <a:r>
              <a:rPr lang="en-CA" dirty="0"/>
              <a:t>Collaborative teaching partnerships will focus on working </a:t>
            </a:r>
            <a:r>
              <a:rPr lang="en-CA" dirty="0" smtClean="0"/>
              <a:t>on:</a:t>
            </a:r>
          </a:p>
          <a:p>
            <a:r>
              <a:rPr lang="en-CA" dirty="0" smtClean="0"/>
              <a:t>Learning Profiles</a:t>
            </a:r>
          </a:p>
          <a:p>
            <a:r>
              <a:rPr lang="en-CA" dirty="0" smtClean="0"/>
              <a:t>Differentiated Instruction</a:t>
            </a:r>
          </a:p>
          <a:p>
            <a:r>
              <a:rPr lang="en-CA" dirty="0"/>
              <a:t>U</a:t>
            </a:r>
            <a:r>
              <a:rPr lang="en-CA" dirty="0" smtClean="0"/>
              <a:t>niversal </a:t>
            </a:r>
            <a:r>
              <a:rPr lang="en-CA" dirty="0"/>
              <a:t>Design for </a:t>
            </a:r>
            <a:r>
              <a:rPr lang="en-CA" dirty="0" smtClean="0"/>
              <a:t>Learning</a:t>
            </a:r>
          </a:p>
          <a:p>
            <a:r>
              <a:rPr lang="en-CA" dirty="0" smtClean="0"/>
              <a:t>Assessment </a:t>
            </a:r>
            <a:r>
              <a:rPr lang="en-CA" dirty="0"/>
              <a:t>for, as and of </a:t>
            </a:r>
            <a:r>
              <a:rPr lang="en-CA" dirty="0" smtClean="0"/>
              <a:t>learning</a:t>
            </a:r>
          </a:p>
          <a:p>
            <a:pPr marL="114300" indent="0">
              <a:buNone/>
            </a:pPr>
            <a:endParaRPr lang="en-CA" dirty="0" smtClean="0"/>
          </a:p>
          <a:p>
            <a:pPr marL="114300" indent="0">
              <a:buNone/>
            </a:pPr>
            <a:r>
              <a:rPr lang="en-CA" dirty="0" smtClean="0"/>
              <a:t>The </a:t>
            </a:r>
            <a:r>
              <a:rPr lang="en-CA" dirty="0"/>
              <a:t>teachers and support staff will use this work to inform the ongoing development of </a:t>
            </a:r>
            <a:r>
              <a:rPr lang="en-CA" dirty="0" smtClean="0"/>
              <a:t>students’ </a:t>
            </a:r>
            <a:r>
              <a:rPr lang="en-CA" dirty="0"/>
              <a:t>Individual Education </a:t>
            </a:r>
            <a:r>
              <a:rPr lang="en-CA" dirty="0" smtClean="0"/>
              <a:t>Plans </a:t>
            </a:r>
            <a:r>
              <a:rPr lang="en-CA" dirty="0"/>
              <a:t>(</a:t>
            </a:r>
            <a:r>
              <a:rPr lang="en-CA" dirty="0" smtClean="0"/>
              <a:t>IEPs).  </a:t>
            </a:r>
          </a:p>
          <a:p>
            <a:pPr marL="114300" indent="0">
              <a:buNone/>
            </a:pPr>
            <a:endParaRPr lang="en-CA" dirty="0" smtClean="0"/>
          </a:p>
          <a:p>
            <a:pPr marL="114300" indent="0">
              <a:buNone/>
            </a:pPr>
            <a:r>
              <a:rPr lang="en-CA" dirty="0" smtClean="0"/>
              <a:t>Beyond </a:t>
            </a:r>
            <a:r>
              <a:rPr lang="en-CA" dirty="0"/>
              <a:t>the </a:t>
            </a:r>
            <a:r>
              <a:rPr lang="en-CA" dirty="0" smtClean="0"/>
              <a:t>in-class </a:t>
            </a:r>
            <a:r>
              <a:rPr lang="en-CA" dirty="0"/>
              <a:t>work of teachers and support staff, </a:t>
            </a:r>
            <a:r>
              <a:rPr lang="en-CA" dirty="0" smtClean="0"/>
              <a:t>other </a:t>
            </a:r>
            <a:r>
              <a:rPr lang="en-CA" dirty="0"/>
              <a:t>staff that </a:t>
            </a:r>
            <a:r>
              <a:rPr lang="en-CA" dirty="0" smtClean="0"/>
              <a:t>are able </a:t>
            </a:r>
            <a:r>
              <a:rPr lang="en-CA" dirty="0"/>
              <a:t>to provide more consultative and professional learning supports to classroom </a:t>
            </a:r>
            <a:r>
              <a:rPr lang="en-CA" dirty="0" smtClean="0"/>
              <a:t>teachers for HSP </a:t>
            </a:r>
            <a:r>
              <a:rPr lang="en-CA" dirty="0"/>
              <a:t>teachers, support staff and school administrators such as:</a:t>
            </a:r>
          </a:p>
          <a:p>
            <a:pPr lvl="0"/>
            <a:r>
              <a:rPr lang="en-CA" dirty="0"/>
              <a:t>Special Education Resource Teachers</a:t>
            </a:r>
          </a:p>
          <a:p>
            <a:pPr lvl="0"/>
            <a:r>
              <a:rPr lang="en-CA" dirty="0"/>
              <a:t>Special Education Consultants</a:t>
            </a:r>
          </a:p>
          <a:p>
            <a:pPr lvl="0"/>
            <a:r>
              <a:rPr lang="en-CA" dirty="0"/>
              <a:t>Behaviour Resource Team</a:t>
            </a:r>
          </a:p>
          <a:p>
            <a:pPr lvl="0"/>
            <a:r>
              <a:rPr lang="en-CA" dirty="0"/>
              <a:t>Special Education </a:t>
            </a:r>
            <a:r>
              <a:rPr lang="en-CA" dirty="0" smtClean="0"/>
              <a:t>Co-ordinators</a:t>
            </a:r>
            <a:endParaRPr lang="en-CA" dirty="0"/>
          </a:p>
        </p:txBody>
      </p:sp>
      <p:sp>
        <p:nvSpPr>
          <p:cNvPr id="4" name="Slide Number Placeholder 3"/>
          <p:cNvSpPr>
            <a:spLocks noGrp="1"/>
          </p:cNvSpPr>
          <p:nvPr>
            <p:ph type="sldNum" sz="quarter" idx="12"/>
          </p:nvPr>
        </p:nvSpPr>
        <p:spPr/>
        <p:txBody>
          <a:bodyPr/>
          <a:lstStyle/>
          <a:p>
            <a:fld id="{A313F930-D753-4E81-B9B3-D505EE818FB2}" type="slidenum">
              <a:rPr lang="en-CA" smtClean="0"/>
              <a:pPr/>
              <a:t>10</a:t>
            </a:fld>
            <a:endParaRPr lang="en-CA" dirty="0"/>
          </a:p>
        </p:txBody>
      </p:sp>
      <p:sp>
        <p:nvSpPr>
          <p:cNvPr id="5" name="Content Placeholder 4"/>
          <p:cNvSpPr>
            <a:spLocks noGrp="1"/>
          </p:cNvSpPr>
          <p:nvPr>
            <p:ph sz="quarter" idx="13"/>
          </p:nvPr>
        </p:nvSpPr>
        <p:spPr/>
        <p:txBody>
          <a:bodyPr/>
          <a:lstStyle/>
          <a:p>
            <a:endParaRPr lang="en-CA"/>
          </a:p>
        </p:txBody>
      </p:sp>
    </p:spTree>
    <p:extLst>
      <p:ext uri="{BB962C8B-B14F-4D97-AF65-F5344CB8AC3E}">
        <p14:creationId xmlns:p14="http://schemas.microsoft.com/office/powerpoint/2010/main" val="2628826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000" dirty="0"/>
              <a:t>The Special Education and Inclusive Education Debate: Which Model Better Serves Students? </a:t>
            </a:r>
            <a:r>
              <a:rPr lang="en-CA" sz="1200" dirty="0" smtClean="0"/>
              <a:t>(</a:t>
            </a:r>
            <a:r>
              <a:rPr lang="en-CA" sz="1200" dirty="0"/>
              <a:t>Mitchell, 2010)</a:t>
            </a:r>
          </a:p>
        </p:txBody>
      </p:sp>
      <p:sp>
        <p:nvSpPr>
          <p:cNvPr id="4" name="Slide Number Placeholder 3"/>
          <p:cNvSpPr>
            <a:spLocks noGrp="1"/>
          </p:cNvSpPr>
          <p:nvPr>
            <p:ph type="sldNum" sz="quarter" idx="12"/>
          </p:nvPr>
        </p:nvSpPr>
        <p:spPr/>
        <p:txBody>
          <a:bodyPr/>
          <a:lstStyle/>
          <a:p>
            <a:fld id="{A313F930-D753-4E81-B9B3-D505EE818FB2}" type="slidenum">
              <a:rPr lang="en-CA" smtClean="0"/>
              <a:pPr/>
              <a:t>11</a:t>
            </a:fld>
            <a:endParaRPr lang="en-CA" dirty="0"/>
          </a:p>
        </p:txBody>
      </p:sp>
      <p:sp>
        <p:nvSpPr>
          <p:cNvPr id="5" name="Content Placeholder 4"/>
          <p:cNvSpPr>
            <a:spLocks noGrp="1"/>
          </p:cNvSpPr>
          <p:nvPr>
            <p:ph sz="quarter" idx="13"/>
          </p:nvPr>
        </p:nvSpPr>
        <p:spPr>
          <a:xfrm>
            <a:off x="304800" y="228600"/>
            <a:ext cx="8534400" cy="304800"/>
          </a:xfrm>
        </p:spPr>
        <p:txBody>
          <a:bodyPr/>
          <a:lstStyle/>
          <a:p>
            <a:r>
              <a:rPr lang="en-CA" sz="1100" dirty="0"/>
              <a:t>A Case for Inclusive </a:t>
            </a:r>
            <a:r>
              <a:rPr lang="en-CA" sz="1100" dirty="0" smtClean="0"/>
              <a:t>Education  	                		TDSB’s </a:t>
            </a:r>
            <a:r>
              <a:rPr lang="en-CA" sz="1100" dirty="0"/>
              <a:t>Academic, Research &amp; Information Services </a:t>
            </a:r>
          </a:p>
          <a:p>
            <a:endParaRPr lang="en-CA" dirty="0"/>
          </a:p>
        </p:txBody>
      </p:sp>
      <p:graphicFrame>
        <p:nvGraphicFramePr>
          <p:cNvPr id="8" name="Diagram 7"/>
          <p:cNvGraphicFramePr/>
          <p:nvPr>
            <p:extLst>
              <p:ext uri="{D42A27DB-BD31-4B8C-83A1-F6EECF244321}">
                <p14:modId xmlns:p14="http://schemas.microsoft.com/office/powerpoint/2010/main" val="1858406257"/>
              </p:ext>
            </p:extLst>
          </p:nvPr>
        </p:nvGraphicFramePr>
        <p:xfrm>
          <a:off x="352245" y="1447800"/>
          <a:ext cx="8763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5305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Three Major Barriers to Inclusion </a:t>
            </a:r>
            <a:r>
              <a:rPr lang="en-US" sz="4000" b="1" dirty="0"/>
              <a:t/>
            </a:r>
            <a:br>
              <a:rPr lang="en-US" sz="4000" b="1" dirty="0"/>
            </a:br>
            <a:r>
              <a:rPr lang="en-US" sz="2000" dirty="0"/>
              <a:t>(Brown &amp; Parekh, 2013)</a:t>
            </a:r>
            <a:endParaRPr lang="en-CA" dirty="0"/>
          </a:p>
        </p:txBody>
      </p:sp>
      <p:sp>
        <p:nvSpPr>
          <p:cNvPr id="4" name="Slide Number Placeholder 3"/>
          <p:cNvSpPr>
            <a:spLocks noGrp="1"/>
          </p:cNvSpPr>
          <p:nvPr>
            <p:ph type="sldNum" sz="quarter" idx="12"/>
          </p:nvPr>
        </p:nvSpPr>
        <p:spPr/>
        <p:txBody>
          <a:bodyPr/>
          <a:lstStyle/>
          <a:p>
            <a:fld id="{A313F930-D753-4E81-B9B3-D505EE818FB2}" type="slidenum">
              <a:rPr lang="en-CA" smtClean="0"/>
              <a:pPr/>
              <a:t>12</a:t>
            </a:fld>
            <a:endParaRPr lang="en-CA" dirty="0"/>
          </a:p>
        </p:txBody>
      </p:sp>
      <p:sp>
        <p:nvSpPr>
          <p:cNvPr id="5" name="Content Placeholder 4"/>
          <p:cNvSpPr>
            <a:spLocks noGrp="1"/>
          </p:cNvSpPr>
          <p:nvPr>
            <p:ph sz="quarter" idx="13"/>
          </p:nvPr>
        </p:nvSpPr>
        <p:spPr>
          <a:xfrm>
            <a:off x="304800" y="228600"/>
            <a:ext cx="8458200" cy="304800"/>
          </a:xfrm>
        </p:spPr>
        <p:txBody>
          <a:bodyPr/>
          <a:lstStyle/>
          <a:p>
            <a:r>
              <a:rPr lang="en-CA" sz="1100" dirty="0"/>
              <a:t>A Case for Inclusive Education  	              </a:t>
            </a:r>
            <a:r>
              <a:rPr lang="en-CA" sz="1100" dirty="0" smtClean="0"/>
              <a:t>		TDSB’s </a:t>
            </a:r>
            <a:r>
              <a:rPr lang="en-CA" sz="1100" dirty="0"/>
              <a:t>Academic, Research &amp; Information Services </a:t>
            </a:r>
          </a:p>
          <a:p>
            <a:endParaRPr lang="en-CA" dirty="0"/>
          </a:p>
        </p:txBody>
      </p:sp>
      <p:graphicFrame>
        <p:nvGraphicFramePr>
          <p:cNvPr id="6" name="Diagram 5"/>
          <p:cNvGraphicFramePr/>
          <p:nvPr>
            <p:extLst>
              <p:ext uri="{D42A27DB-BD31-4B8C-83A1-F6EECF244321}">
                <p14:modId xmlns:p14="http://schemas.microsoft.com/office/powerpoint/2010/main" val="952045383"/>
              </p:ext>
            </p:extLst>
          </p:nvPr>
        </p:nvGraphicFramePr>
        <p:xfrm>
          <a:off x="609600" y="1524000"/>
          <a:ext cx="8153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0411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Identification Processes</a:t>
            </a:r>
            <a:r>
              <a:rPr lang="en-US" sz="2800" b="1" dirty="0">
                <a:solidFill>
                  <a:schemeClr val="accent3">
                    <a:lumMod val="50000"/>
                  </a:schemeClr>
                </a:solidFill>
              </a:rPr>
              <a:t/>
            </a:r>
            <a:br>
              <a:rPr lang="en-US" sz="2800" b="1" dirty="0">
                <a:solidFill>
                  <a:schemeClr val="accent3">
                    <a:lumMod val="50000"/>
                  </a:schemeClr>
                </a:solidFill>
              </a:rPr>
            </a:br>
            <a:r>
              <a:rPr lang="en-US" sz="2000" dirty="0"/>
              <a:t> (Mitchell, 2010</a:t>
            </a:r>
            <a:r>
              <a:rPr lang="en-US" sz="2000" dirty="0" smtClean="0"/>
              <a:t>)</a:t>
            </a:r>
            <a:endParaRPr lang="en-CA" dirty="0"/>
          </a:p>
        </p:txBody>
      </p:sp>
      <p:sp>
        <p:nvSpPr>
          <p:cNvPr id="4" name="Slide Number Placeholder 3"/>
          <p:cNvSpPr>
            <a:spLocks noGrp="1"/>
          </p:cNvSpPr>
          <p:nvPr>
            <p:ph type="sldNum" sz="quarter" idx="12"/>
          </p:nvPr>
        </p:nvSpPr>
        <p:spPr/>
        <p:txBody>
          <a:bodyPr/>
          <a:lstStyle/>
          <a:p>
            <a:fld id="{A313F930-D753-4E81-B9B3-D505EE818FB2}" type="slidenum">
              <a:rPr lang="en-CA" smtClean="0"/>
              <a:pPr/>
              <a:t>13</a:t>
            </a:fld>
            <a:endParaRPr lang="en-CA" dirty="0"/>
          </a:p>
        </p:txBody>
      </p:sp>
      <p:sp>
        <p:nvSpPr>
          <p:cNvPr id="5" name="Content Placeholder 4"/>
          <p:cNvSpPr>
            <a:spLocks noGrp="1"/>
          </p:cNvSpPr>
          <p:nvPr>
            <p:ph sz="quarter" idx="13"/>
          </p:nvPr>
        </p:nvSpPr>
        <p:spPr>
          <a:xfrm>
            <a:off x="304800" y="228600"/>
            <a:ext cx="8534400" cy="304800"/>
          </a:xfrm>
        </p:spPr>
        <p:txBody>
          <a:bodyPr/>
          <a:lstStyle/>
          <a:p>
            <a:r>
              <a:rPr lang="en-CA" sz="1100" dirty="0"/>
              <a:t>A Case for Inclusive Education  	                </a:t>
            </a:r>
            <a:r>
              <a:rPr lang="en-CA" sz="1100" dirty="0" smtClean="0"/>
              <a:t>		TDSB’s </a:t>
            </a:r>
            <a:r>
              <a:rPr lang="en-CA" sz="1100" dirty="0"/>
              <a:t>Academic, Research &amp; Information Services </a:t>
            </a:r>
          </a:p>
          <a:p>
            <a:endParaRPr lang="en-CA" dirty="0"/>
          </a:p>
        </p:txBody>
      </p:sp>
      <p:graphicFrame>
        <p:nvGraphicFramePr>
          <p:cNvPr id="6" name="Diagram 5"/>
          <p:cNvGraphicFramePr/>
          <p:nvPr>
            <p:extLst>
              <p:ext uri="{D42A27DB-BD31-4B8C-83A1-F6EECF244321}">
                <p14:modId xmlns:p14="http://schemas.microsoft.com/office/powerpoint/2010/main" val="3444252803"/>
              </p:ext>
            </p:extLst>
          </p:nvPr>
        </p:nvGraphicFramePr>
        <p:xfrm>
          <a:off x="381000" y="1600200"/>
          <a:ext cx="83058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8231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Ability Grouping</a:t>
            </a:r>
            <a:r>
              <a:rPr lang="en-US" sz="2800" b="1" dirty="0"/>
              <a:t/>
            </a:r>
            <a:br>
              <a:rPr lang="en-US" sz="2800" b="1" dirty="0"/>
            </a:br>
            <a:r>
              <a:rPr lang="en-US" sz="2800" b="1" dirty="0">
                <a:solidFill>
                  <a:schemeClr val="accent3">
                    <a:lumMod val="50000"/>
                  </a:schemeClr>
                </a:solidFill>
              </a:rPr>
              <a:t> </a:t>
            </a:r>
            <a:r>
              <a:rPr lang="en-US" sz="2000" dirty="0"/>
              <a:t>(Mitchell, 2010)</a:t>
            </a:r>
            <a:endParaRPr lang="en-CA" dirty="0"/>
          </a:p>
        </p:txBody>
      </p:sp>
      <p:sp>
        <p:nvSpPr>
          <p:cNvPr id="4" name="Slide Number Placeholder 3"/>
          <p:cNvSpPr>
            <a:spLocks noGrp="1"/>
          </p:cNvSpPr>
          <p:nvPr>
            <p:ph type="sldNum" sz="quarter" idx="12"/>
          </p:nvPr>
        </p:nvSpPr>
        <p:spPr/>
        <p:txBody>
          <a:bodyPr/>
          <a:lstStyle/>
          <a:p>
            <a:fld id="{A313F930-D753-4E81-B9B3-D505EE818FB2}" type="slidenum">
              <a:rPr lang="en-CA" smtClean="0"/>
              <a:pPr/>
              <a:t>14</a:t>
            </a:fld>
            <a:endParaRPr lang="en-CA" dirty="0"/>
          </a:p>
        </p:txBody>
      </p:sp>
      <p:sp>
        <p:nvSpPr>
          <p:cNvPr id="5" name="Content Placeholder 4"/>
          <p:cNvSpPr>
            <a:spLocks noGrp="1"/>
          </p:cNvSpPr>
          <p:nvPr>
            <p:ph sz="quarter" idx="13"/>
          </p:nvPr>
        </p:nvSpPr>
        <p:spPr>
          <a:xfrm>
            <a:off x="304800" y="228600"/>
            <a:ext cx="8534400" cy="304800"/>
          </a:xfrm>
        </p:spPr>
        <p:txBody>
          <a:bodyPr/>
          <a:lstStyle/>
          <a:p>
            <a:r>
              <a:rPr lang="en-CA" sz="1100" dirty="0"/>
              <a:t>A Case for Inclusive Education  	                </a:t>
            </a:r>
            <a:r>
              <a:rPr lang="en-CA" sz="1100" dirty="0" smtClean="0"/>
              <a:t>		TDSB’s </a:t>
            </a:r>
            <a:r>
              <a:rPr lang="en-CA" sz="1100" dirty="0"/>
              <a:t>Academic, Research &amp; Information Services </a:t>
            </a:r>
          </a:p>
          <a:p>
            <a:endParaRPr lang="en-CA" dirty="0"/>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2755523542"/>
              </p:ext>
            </p:extLst>
          </p:nvPr>
        </p:nvGraphicFramePr>
        <p:xfrm>
          <a:off x="152400" y="1219200"/>
          <a:ext cx="8839200" cy="5158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0157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Teacher Attitudes</a:t>
            </a:r>
            <a:r>
              <a:rPr lang="en-US" sz="6600" b="1" dirty="0">
                <a:solidFill>
                  <a:schemeClr val="accent3">
                    <a:lumMod val="50000"/>
                  </a:schemeClr>
                </a:solidFill>
              </a:rPr>
              <a:t/>
            </a:r>
            <a:br>
              <a:rPr lang="en-US" sz="6600" b="1" dirty="0">
                <a:solidFill>
                  <a:schemeClr val="accent3">
                    <a:lumMod val="50000"/>
                  </a:schemeClr>
                </a:solidFill>
              </a:rPr>
            </a:br>
            <a:r>
              <a:rPr lang="en-US" sz="2000" dirty="0"/>
              <a:t> (Brown &amp; Parekh, 2013)</a:t>
            </a:r>
            <a:endParaRPr lang="en-CA" sz="2000" dirty="0"/>
          </a:p>
        </p:txBody>
      </p:sp>
      <p:sp>
        <p:nvSpPr>
          <p:cNvPr id="4" name="Slide Number Placeholder 3"/>
          <p:cNvSpPr>
            <a:spLocks noGrp="1"/>
          </p:cNvSpPr>
          <p:nvPr>
            <p:ph type="sldNum" sz="quarter" idx="12"/>
          </p:nvPr>
        </p:nvSpPr>
        <p:spPr/>
        <p:txBody>
          <a:bodyPr/>
          <a:lstStyle/>
          <a:p>
            <a:fld id="{A313F930-D753-4E81-B9B3-D505EE818FB2}" type="slidenum">
              <a:rPr lang="en-CA" smtClean="0"/>
              <a:pPr/>
              <a:t>15</a:t>
            </a:fld>
            <a:endParaRPr lang="en-CA" dirty="0"/>
          </a:p>
        </p:txBody>
      </p:sp>
      <p:sp>
        <p:nvSpPr>
          <p:cNvPr id="5" name="Content Placeholder 4"/>
          <p:cNvSpPr>
            <a:spLocks noGrp="1"/>
          </p:cNvSpPr>
          <p:nvPr>
            <p:ph sz="quarter" idx="13"/>
          </p:nvPr>
        </p:nvSpPr>
        <p:spPr>
          <a:xfrm>
            <a:off x="304800" y="228600"/>
            <a:ext cx="8534400" cy="304800"/>
          </a:xfrm>
        </p:spPr>
        <p:txBody>
          <a:bodyPr/>
          <a:lstStyle/>
          <a:p>
            <a:r>
              <a:rPr lang="en-CA" sz="1100" dirty="0"/>
              <a:t>A Case for Inclusive Education  	                </a:t>
            </a:r>
            <a:r>
              <a:rPr lang="en-CA" sz="1100" dirty="0" smtClean="0"/>
              <a:t>		TDSB’s </a:t>
            </a:r>
            <a:r>
              <a:rPr lang="en-CA" sz="1100" dirty="0"/>
              <a:t>Academic, Research &amp; Information Services </a:t>
            </a:r>
          </a:p>
          <a:p>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1454469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7795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3048000" cy="609599"/>
          </a:xfrm>
        </p:spPr>
        <p:txBody>
          <a:bodyPr>
            <a:normAutofit fontScale="90000"/>
          </a:bodyPr>
          <a:lstStyle/>
          <a:p>
            <a:r>
              <a:rPr lang="en-CA" sz="2800" dirty="0"/>
              <a:t>Inclusion at the System Level</a:t>
            </a:r>
            <a:br>
              <a:rPr lang="en-CA" sz="2800" dirty="0"/>
            </a:br>
            <a:r>
              <a:rPr lang="en-CA" sz="1800" dirty="0"/>
              <a:t>(Porter, 2008)</a:t>
            </a:r>
          </a:p>
        </p:txBody>
      </p:sp>
      <p:sp>
        <p:nvSpPr>
          <p:cNvPr id="4" name="Slide Number Placeholder 3"/>
          <p:cNvSpPr>
            <a:spLocks noGrp="1"/>
          </p:cNvSpPr>
          <p:nvPr>
            <p:ph type="sldNum" sz="quarter" idx="12"/>
          </p:nvPr>
        </p:nvSpPr>
        <p:spPr/>
        <p:txBody>
          <a:bodyPr/>
          <a:lstStyle/>
          <a:p>
            <a:fld id="{A313F930-D753-4E81-B9B3-D505EE818FB2}" type="slidenum">
              <a:rPr lang="en-CA" smtClean="0"/>
              <a:pPr/>
              <a:t>16</a:t>
            </a:fld>
            <a:endParaRPr lang="en-CA" dirty="0"/>
          </a:p>
        </p:txBody>
      </p:sp>
      <p:sp>
        <p:nvSpPr>
          <p:cNvPr id="5" name="Content Placeholder 4"/>
          <p:cNvSpPr>
            <a:spLocks noGrp="1"/>
          </p:cNvSpPr>
          <p:nvPr>
            <p:ph sz="quarter" idx="13"/>
          </p:nvPr>
        </p:nvSpPr>
        <p:spPr>
          <a:xfrm>
            <a:off x="304800" y="228600"/>
            <a:ext cx="8534400" cy="304800"/>
          </a:xfrm>
        </p:spPr>
        <p:txBody>
          <a:bodyPr/>
          <a:lstStyle/>
          <a:p>
            <a:r>
              <a:rPr lang="en-CA" sz="1100" dirty="0"/>
              <a:t>A Case for Inclusive Education  	                </a:t>
            </a:r>
            <a:r>
              <a:rPr lang="en-CA" sz="1100" dirty="0" smtClean="0"/>
              <a:t>		TDSB’s </a:t>
            </a:r>
            <a:r>
              <a:rPr lang="en-CA" sz="1100" dirty="0"/>
              <a:t>Academic, Research &amp; Information Services </a:t>
            </a:r>
          </a:p>
          <a:p>
            <a:endParaRPr lang="en-CA" dirty="0"/>
          </a:p>
        </p:txBody>
      </p:sp>
      <p:graphicFrame>
        <p:nvGraphicFramePr>
          <p:cNvPr id="6" name="Diagram 5"/>
          <p:cNvGraphicFramePr/>
          <p:nvPr>
            <p:extLst>
              <p:ext uri="{D42A27DB-BD31-4B8C-83A1-F6EECF244321}">
                <p14:modId xmlns:p14="http://schemas.microsoft.com/office/powerpoint/2010/main" val="2064090644"/>
              </p:ext>
            </p:extLst>
          </p:nvPr>
        </p:nvGraphicFramePr>
        <p:xfrm>
          <a:off x="-76200" y="609600"/>
          <a:ext cx="94488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7795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b="1" dirty="0"/>
              <a:t>Inclusion in the Classroom </a:t>
            </a:r>
            <a:r>
              <a:rPr lang="en-CA" sz="3600" b="1" dirty="0" smtClean="0"/>
              <a:t/>
            </a:r>
            <a:br>
              <a:rPr lang="en-CA" sz="3600" b="1" dirty="0" smtClean="0"/>
            </a:br>
            <a:r>
              <a:rPr lang="en-US" sz="1800" dirty="0" smtClean="0"/>
              <a:t>(</a:t>
            </a:r>
            <a:r>
              <a:rPr lang="en-US" sz="1800" dirty="0"/>
              <a:t>EADSNE, 2001)</a:t>
            </a:r>
            <a:endParaRPr lang="en-CA" sz="3200" dirty="0"/>
          </a:p>
        </p:txBody>
      </p:sp>
      <p:sp>
        <p:nvSpPr>
          <p:cNvPr id="4" name="Slide Number Placeholder 3"/>
          <p:cNvSpPr>
            <a:spLocks noGrp="1"/>
          </p:cNvSpPr>
          <p:nvPr>
            <p:ph type="sldNum" sz="quarter" idx="12"/>
          </p:nvPr>
        </p:nvSpPr>
        <p:spPr/>
        <p:txBody>
          <a:bodyPr/>
          <a:lstStyle/>
          <a:p>
            <a:fld id="{A313F930-D753-4E81-B9B3-D505EE818FB2}" type="slidenum">
              <a:rPr lang="en-CA" smtClean="0"/>
              <a:pPr/>
              <a:t>17</a:t>
            </a:fld>
            <a:endParaRPr lang="en-CA" dirty="0"/>
          </a:p>
        </p:txBody>
      </p:sp>
      <p:sp>
        <p:nvSpPr>
          <p:cNvPr id="5" name="Content Placeholder 4"/>
          <p:cNvSpPr>
            <a:spLocks noGrp="1"/>
          </p:cNvSpPr>
          <p:nvPr>
            <p:ph sz="quarter" idx="13"/>
          </p:nvPr>
        </p:nvSpPr>
        <p:spPr>
          <a:xfrm>
            <a:off x="304800" y="228600"/>
            <a:ext cx="8534400" cy="304800"/>
          </a:xfrm>
        </p:spPr>
        <p:txBody>
          <a:bodyPr/>
          <a:lstStyle/>
          <a:p>
            <a:r>
              <a:rPr lang="en-CA" sz="1100" dirty="0"/>
              <a:t>A Case for Inclusive Education  	                </a:t>
            </a:r>
            <a:r>
              <a:rPr lang="en-CA" sz="1100" dirty="0" smtClean="0"/>
              <a:t>		TDSB’s </a:t>
            </a:r>
            <a:r>
              <a:rPr lang="en-CA" sz="1100" dirty="0"/>
              <a:t>Academic, Research &amp; Information Services </a:t>
            </a:r>
          </a:p>
          <a:p>
            <a:endParaRPr lang="en-CA" dirty="0"/>
          </a:p>
        </p:txBody>
      </p:sp>
      <p:graphicFrame>
        <p:nvGraphicFramePr>
          <p:cNvPr id="6" name="Diagram 5"/>
          <p:cNvGraphicFramePr/>
          <p:nvPr>
            <p:extLst>
              <p:ext uri="{D42A27DB-BD31-4B8C-83A1-F6EECF244321}">
                <p14:modId xmlns:p14="http://schemas.microsoft.com/office/powerpoint/2010/main" val="2039367487"/>
              </p:ext>
            </p:extLst>
          </p:nvPr>
        </p:nvGraphicFramePr>
        <p:xfrm>
          <a:off x="381000" y="1600200"/>
          <a:ext cx="8153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7795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b="1" dirty="0"/>
              <a:t>Inclusion in the Classroom </a:t>
            </a:r>
            <a:r>
              <a:rPr lang="en-CA" sz="3600" b="1" dirty="0" smtClean="0"/>
              <a:t/>
            </a:r>
            <a:br>
              <a:rPr lang="en-CA" sz="3600" b="1" dirty="0" smtClean="0"/>
            </a:br>
            <a:r>
              <a:rPr lang="en-US" sz="1800" dirty="0" smtClean="0"/>
              <a:t>(</a:t>
            </a:r>
            <a:r>
              <a:rPr lang="en-US" sz="1800" dirty="0"/>
              <a:t>EADSNE, 2004)</a:t>
            </a:r>
            <a:endParaRPr lang="en-CA" sz="3200" dirty="0"/>
          </a:p>
        </p:txBody>
      </p:sp>
      <p:sp>
        <p:nvSpPr>
          <p:cNvPr id="4" name="Slide Number Placeholder 3"/>
          <p:cNvSpPr>
            <a:spLocks noGrp="1"/>
          </p:cNvSpPr>
          <p:nvPr>
            <p:ph type="sldNum" sz="quarter" idx="12"/>
          </p:nvPr>
        </p:nvSpPr>
        <p:spPr/>
        <p:txBody>
          <a:bodyPr/>
          <a:lstStyle/>
          <a:p>
            <a:fld id="{A313F930-D753-4E81-B9B3-D505EE818FB2}" type="slidenum">
              <a:rPr lang="en-CA" smtClean="0"/>
              <a:pPr/>
              <a:t>18</a:t>
            </a:fld>
            <a:endParaRPr lang="en-CA" dirty="0"/>
          </a:p>
        </p:txBody>
      </p:sp>
      <p:sp>
        <p:nvSpPr>
          <p:cNvPr id="5" name="Content Placeholder 4"/>
          <p:cNvSpPr>
            <a:spLocks noGrp="1"/>
          </p:cNvSpPr>
          <p:nvPr>
            <p:ph sz="quarter" idx="13"/>
          </p:nvPr>
        </p:nvSpPr>
        <p:spPr>
          <a:xfrm>
            <a:off x="304800" y="228600"/>
            <a:ext cx="8534400" cy="304800"/>
          </a:xfrm>
        </p:spPr>
        <p:txBody>
          <a:bodyPr/>
          <a:lstStyle/>
          <a:p>
            <a:r>
              <a:rPr lang="en-CA" sz="1100" dirty="0"/>
              <a:t>A Case for Inclusive Education  	                </a:t>
            </a:r>
            <a:r>
              <a:rPr lang="en-CA" sz="1100" dirty="0" smtClean="0"/>
              <a:t>		TDSB’s </a:t>
            </a:r>
            <a:r>
              <a:rPr lang="en-CA" sz="1100" dirty="0"/>
              <a:t>Academic, Research &amp; Information Services </a:t>
            </a:r>
          </a:p>
          <a:p>
            <a:endParaRPr lang="en-CA" dirty="0"/>
          </a:p>
        </p:txBody>
      </p:sp>
      <p:graphicFrame>
        <p:nvGraphicFramePr>
          <p:cNvPr id="6" name="Diagram 5"/>
          <p:cNvGraphicFramePr/>
          <p:nvPr>
            <p:extLst>
              <p:ext uri="{D42A27DB-BD31-4B8C-83A1-F6EECF244321}">
                <p14:modId xmlns:p14="http://schemas.microsoft.com/office/powerpoint/2010/main" val="2881978298"/>
              </p:ext>
            </p:extLst>
          </p:nvPr>
        </p:nvGraphicFramePr>
        <p:xfrm>
          <a:off x="685800" y="1524000"/>
          <a:ext cx="7924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7795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60672" cy="1039427"/>
          </a:xfrm>
        </p:spPr>
        <p:txBody>
          <a:bodyPr>
            <a:normAutofit fontScale="90000"/>
          </a:bodyPr>
          <a:lstStyle/>
          <a:p>
            <a:r>
              <a:rPr lang="en-CA" sz="3100" b="1" dirty="0"/>
              <a:t>School </a:t>
            </a:r>
            <a:r>
              <a:rPr lang="en-CA" sz="3100" b="1" dirty="0" smtClean="0"/>
              <a:t>Boards/Geographical Areas </a:t>
            </a:r>
            <a:r>
              <a:rPr lang="en-CA" sz="3100" b="1"/>
              <a:t>That </a:t>
            </a:r>
            <a:r>
              <a:rPr lang="en-CA" sz="3100" b="1" smtClean="0"/>
              <a:t>Practice </a:t>
            </a:r>
            <a:r>
              <a:rPr lang="en-CA" sz="3100" b="1" dirty="0"/>
              <a:t>Inclusion </a:t>
            </a:r>
            <a:r>
              <a:rPr lang="en-CA" dirty="0" smtClean="0"/>
              <a:t/>
            </a:r>
            <a:br>
              <a:rPr lang="en-CA" dirty="0" smtClean="0"/>
            </a:br>
            <a:r>
              <a:rPr lang="en-CA" sz="2000" dirty="0" smtClean="0"/>
              <a:t>(</a:t>
            </a:r>
            <a:r>
              <a:rPr lang="en-CA" sz="2000" dirty="0"/>
              <a:t>Parekh, 2013)</a:t>
            </a:r>
          </a:p>
        </p:txBody>
      </p:sp>
      <p:sp>
        <p:nvSpPr>
          <p:cNvPr id="3" name="Content Placeholder 2"/>
          <p:cNvSpPr>
            <a:spLocks noGrp="1"/>
          </p:cNvSpPr>
          <p:nvPr>
            <p:ph idx="1"/>
          </p:nvPr>
        </p:nvSpPr>
        <p:spPr>
          <a:xfrm>
            <a:off x="457200" y="1905000"/>
            <a:ext cx="8229600" cy="4267200"/>
          </a:xfrm>
        </p:spPr>
        <p:txBody>
          <a:bodyPr/>
          <a:lstStyle/>
          <a:p>
            <a:r>
              <a:rPr lang="en-US" b="1" dirty="0"/>
              <a:t>New Brunswick</a:t>
            </a:r>
            <a:endParaRPr lang="en-US" dirty="0"/>
          </a:p>
          <a:p>
            <a:r>
              <a:rPr lang="en-US" b="1" dirty="0"/>
              <a:t>Hamilton-Wentworth Catholic School Board</a:t>
            </a:r>
          </a:p>
          <a:p>
            <a:r>
              <a:rPr lang="en-US" b="1" dirty="0"/>
              <a:t>Avon Maitland District School Board</a:t>
            </a:r>
            <a:endParaRPr lang="en-CA" b="1" dirty="0"/>
          </a:p>
          <a:p>
            <a:r>
              <a:rPr lang="en-US" b="1" dirty="0"/>
              <a:t>Yukon Department of Education </a:t>
            </a:r>
            <a:endParaRPr lang="en-CA" b="1" dirty="0"/>
          </a:p>
          <a:p>
            <a:r>
              <a:rPr lang="en-US" b="1" dirty="0"/>
              <a:t>Syracuse City School District</a:t>
            </a:r>
            <a:r>
              <a:rPr lang="en-US" dirty="0"/>
              <a:t> </a:t>
            </a:r>
            <a:endParaRPr lang="en-CA" dirty="0"/>
          </a:p>
          <a:p>
            <a:r>
              <a:rPr lang="en-US" b="1" dirty="0"/>
              <a:t>New York City Department of Education</a:t>
            </a:r>
            <a:r>
              <a:rPr lang="en-US" dirty="0"/>
              <a:t> </a:t>
            </a:r>
          </a:p>
        </p:txBody>
      </p:sp>
      <p:sp>
        <p:nvSpPr>
          <p:cNvPr id="4" name="Slide Number Placeholder 3"/>
          <p:cNvSpPr>
            <a:spLocks noGrp="1"/>
          </p:cNvSpPr>
          <p:nvPr>
            <p:ph type="sldNum" sz="quarter" idx="12"/>
          </p:nvPr>
        </p:nvSpPr>
        <p:spPr/>
        <p:txBody>
          <a:bodyPr/>
          <a:lstStyle/>
          <a:p>
            <a:fld id="{A313F930-D753-4E81-B9B3-D505EE818FB2}" type="slidenum">
              <a:rPr lang="en-CA" smtClean="0"/>
              <a:pPr/>
              <a:t>19</a:t>
            </a:fld>
            <a:endParaRPr lang="en-CA" dirty="0"/>
          </a:p>
        </p:txBody>
      </p:sp>
      <p:sp>
        <p:nvSpPr>
          <p:cNvPr id="5" name="Content Placeholder 4"/>
          <p:cNvSpPr>
            <a:spLocks noGrp="1"/>
          </p:cNvSpPr>
          <p:nvPr>
            <p:ph sz="quarter" idx="13"/>
          </p:nvPr>
        </p:nvSpPr>
        <p:spPr>
          <a:xfrm>
            <a:off x="304800" y="228600"/>
            <a:ext cx="8534400" cy="304800"/>
          </a:xfrm>
        </p:spPr>
        <p:txBody>
          <a:bodyPr/>
          <a:lstStyle/>
          <a:p>
            <a:r>
              <a:rPr lang="en-CA" sz="1100" dirty="0"/>
              <a:t>A Case for Inclusive Education  	                </a:t>
            </a:r>
            <a:r>
              <a:rPr lang="en-CA" sz="1100" dirty="0" smtClean="0"/>
              <a:t>		TDSB’s </a:t>
            </a:r>
            <a:r>
              <a:rPr lang="en-CA" sz="1100" dirty="0"/>
              <a:t>Academic, Research &amp; Information Services </a:t>
            </a:r>
          </a:p>
          <a:p>
            <a:endParaRPr lang="en-CA" dirty="0"/>
          </a:p>
        </p:txBody>
      </p:sp>
    </p:spTree>
    <p:extLst>
      <p:ext uri="{BB962C8B-B14F-4D97-AF65-F5344CB8AC3E}">
        <p14:creationId xmlns:p14="http://schemas.microsoft.com/office/powerpoint/2010/main" val="2517795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Autofit/>
          </a:bodyPr>
          <a:lstStyle/>
          <a:p>
            <a:r>
              <a:rPr lang="en-CA" sz="2000" dirty="0"/>
              <a:t>“Inclusion is not bringing people into what already exists, it is making a new space, a better space for everyone.”</a:t>
            </a:r>
            <a:br>
              <a:rPr lang="en-CA" sz="2000" dirty="0"/>
            </a:br>
            <a:r>
              <a:rPr lang="en-CA" sz="2000" dirty="0"/>
              <a:t>					</a:t>
            </a:r>
            <a:r>
              <a:rPr lang="en-CA" sz="2000" dirty="0" smtClean="0"/>
              <a:t>		George </a:t>
            </a:r>
            <a:r>
              <a:rPr lang="en-CA" sz="2000" dirty="0"/>
              <a:t>Dei</a:t>
            </a:r>
            <a:endParaRPr lang="en-US" sz="2000" dirty="0"/>
          </a:p>
        </p:txBody>
      </p:sp>
      <p:sp>
        <p:nvSpPr>
          <p:cNvPr id="4" name="Slide Number Placeholder 3"/>
          <p:cNvSpPr>
            <a:spLocks noGrp="1"/>
          </p:cNvSpPr>
          <p:nvPr>
            <p:ph type="sldNum" sz="quarter" idx="12"/>
          </p:nvPr>
        </p:nvSpPr>
        <p:spPr/>
        <p:txBody>
          <a:bodyPr/>
          <a:lstStyle/>
          <a:p>
            <a:fld id="{A313F930-D753-4E81-B9B3-D505EE818FB2}" type="slidenum">
              <a:rPr lang="en-CA" smtClean="0"/>
              <a:pPr/>
              <a:t>2</a:t>
            </a:fld>
            <a:endParaRPr lang="en-CA" dirty="0"/>
          </a:p>
        </p:txBody>
      </p:sp>
      <p:sp>
        <p:nvSpPr>
          <p:cNvPr id="17" name="Content Placeholder 16"/>
          <p:cNvSpPr>
            <a:spLocks noGrp="1"/>
          </p:cNvSpPr>
          <p:nvPr>
            <p:ph sz="quarter" idx="13"/>
          </p:nvPr>
        </p:nvSpPr>
        <p:spPr/>
        <p:txBody>
          <a:bodyPr/>
          <a:lstStyle/>
          <a:p>
            <a:endParaRPr lang="en-US"/>
          </a:p>
        </p:txBody>
      </p:sp>
      <p:sp>
        <p:nvSpPr>
          <p:cNvPr id="6" name="Title 1"/>
          <p:cNvSpPr txBox="1">
            <a:spLocks/>
          </p:cNvSpPr>
          <p:nvPr/>
        </p:nvSpPr>
        <p:spPr>
          <a:xfrm>
            <a:off x="0" y="152400"/>
            <a:ext cx="8382000" cy="1611313"/>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3500" kern="1200" cap="none" baseline="0">
                <a:solidFill>
                  <a:schemeClr val="tx1"/>
                </a:solidFill>
                <a:latin typeface="+mj-lt"/>
                <a:ea typeface="+mj-ea"/>
                <a:cs typeface="+mj-cs"/>
              </a:defRPr>
            </a:lvl1pPr>
          </a:lstStyle>
          <a:p>
            <a:pPr marL="114300"/>
            <a:r>
              <a:rPr lang="en-US" altLang="en-US" b="1" i="1" dirty="0" smtClean="0">
                <a:latin typeface="Arial" charset="0"/>
                <a:cs typeface="Arial" charset="0"/>
              </a:rPr>
              <a:t/>
            </a:r>
            <a:br>
              <a:rPr lang="en-US" altLang="en-US" b="1" i="1" dirty="0" smtClean="0">
                <a:latin typeface="Arial" charset="0"/>
                <a:cs typeface="Arial" charset="0"/>
              </a:rPr>
            </a:br>
            <a:r>
              <a:rPr lang="en-US" altLang="en-US" b="1" i="1" dirty="0" smtClean="0">
                <a:latin typeface="Arial" charset="0"/>
                <a:cs typeface="Arial" charset="0"/>
              </a:rPr>
              <a:t/>
            </a:r>
            <a:br>
              <a:rPr lang="en-US" altLang="en-US" b="1" i="1" dirty="0" smtClean="0">
                <a:latin typeface="Arial" charset="0"/>
                <a:cs typeface="Arial" charset="0"/>
              </a:rPr>
            </a:br>
            <a:r>
              <a:rPr lang="en-US" altLang="en-US" sz="2200" b="1" i="1" dirty="0" smtClean="0">
                <a:latin typeface="Arial" panose="020B0604020202020204" pitchFamily="34" charset="0"/>
                <a:cs typeface="Arial" panose="020B0604020202020204" pitchFamily="34" charset="0"/>
              </a:rPr>
              <a:t/>
            </a:r>
            <a:br>
              <a:rPr lang="en-US" altLang="en-US" sz="2200" b="1" i="1" dirty="0" smtClean="0">
                <a:latin typeface="Arial" panose="020B0604020202020204" pitchFamily="34" charset="0"/>
                <a:cs typeface="Arial" panose="020B0604020202020204" pitchFamily="34" charset="0"/>
              </a:rPr>
            </a:br>
            <a:r>
              <a:rPr lang="en-CA" sz="3100" dirty="0" smtClean="0">
                <a:latin typeface="Arial" panose="020B0604020202020204" pitchFamily="34" charset="0"/>
                <a:cs typeface="Arial" panose="020B0604020202020204" pitchFamily="34" charset="0"/>
              </a:rPr>
              <a:t/>
            </a:r>
            <a:br>
              <a:rPr lang="en-CA" sz="3100" dirty="0" smtClean="0">
                <a:latin typeface="Arial" panose="020B0604020202020204" pitchFamily="34" charset="0"/>
                <a:cs typeface="Arial" panose="020B0604020202020204" pitchFamily="34" charset="0"/>
              </a:rPr>
            </a:br>
            <a:r>
              <a:rPr lang="en-US" altLang="en-US" sz="2800" b="1" i="1" u="sng" dirty="0" smtClean="0">
                <a:latin typeface="Arial" charset="0"/>
                <a:cs typeface="Arial" charset="0"/>
              </a:rPr>
              <a:t/>
            </a:r>
            <a:br>
              <a:rPr lang="en-US" altLang="en-US" sz="2800" b="1" i="1" u="sng" dirty="0" smtClean="0">
                <a:latin typeface="Arial" charset="0"/>
                <a:cs typeface="Arial" charset="0"/>
              </a:rPr>
            </a:br>
            <a:r>
              <a:rPr lang="en-US" altLang="en-US" sz="2800" b="1" i="1" u="sng" dirty="0" smtClean="0">
                <a:latin typeface="Arial" charset="0"/>
                <a:cs typeface="Arial" charset="0"/>
              </a:rPr>
              <a:t/>
            </a:r>
            <a:br>
              <a:rPr lang="en-US" altLang="en-US" sz="2800" b="1" i="1" u="sng" dirty="0" smtClean="0">
                <a:latin typeface="Arial" charset="0"/>
                <a:cs typeface="Arial" charset="0"/>
              </a:rPr>
            </a:br>
            <a:endParaRPr lang="en-CA" dirty="0"/>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229600"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948264" y="6093296"/>
            <a:ext cx="1296144" cy="246221"/>
          </a:xfrm>
          <a:prstGeom prst="rect">
            <a:avLst/>
          </a:prstGeom>
          <a:noFill/>
        </p:spPr>
        <p:txBody>
          <a:bodyPr wrap="square" rtlCol="0">
            <a:spAutoFit/>
          </a:bodyPr>
          <a:lstStyle/>
          <a:p>
            <a:r>
              <a:rPr lang="en-CA" sz="1000" dirty="0" smtClean="0">
                <a:solidFill>
                  <a:prstClr val="black"/>
                </a:solidFill>
              </a:rPr>
              <a:t>Specht, 2013</a:t>
            </a:r>
            <a:endParaRPr lang="en-CA" sz="1000" dirty="0">
              <a:solidFill>
                <a:prstClr val="black"/>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534400" cy="4267200"/>
          </a:xfrm>
        </p:spPr>
        <p:txBody>
          <a:bodyPr/>
          <a:lstStyle/>
          <a:p>
            <a:endParaRPr lang="en-CA" dirty="0" smtClean="0"/>
          </a:p>
          <a:p>
            <a:r>
              <a:rPr lang="en-CA" dirty="0" smtClean="0"/>
              <a:t>The CBRM model was </a:t>
            </a:r>
            <a:r>
              <a:rPr lang="en-CA" dirty="0" smtClean="0">
                <a:solidFill>
                  <a:srgbClr val="FF0000"/>
                </a:solidFill>
              </a:rPr>
              <a:t>intended to support </a:t>
            </a:r>
            <a:r>
              <a:rPr lang="en-CA" dirty="0" smtClean="0"/>
              <a:t>students </a:t>
            </a:r>
            <a:r>
              <a:rPr lang="en-CA" dirty="0" smtClean="0">
                <a:solidFill>
                  <a:srgbClr val="FF0000"/>
                </a:solidFill>
              </a:rPr>
              <a:t>in their classroom</a:t>
            </a:r>
            <a:r>
              <a:rPr lang="en-CA" dirty="0" smtClean="0"/>
              <a:t> </a:t>
            </a:r>
            <a:r>
              <a:rPr lang="en-CA" u="sng" dirty="0" smtClean="0"/>
              <a:t>within their local home school</a:t>
            </a:r>
            <a:r>
              <a:rPr lang="en-CA" dirty="0" smtClean="0"/>
              <a:t>.</a:t>
            </a:r>
          </a:p>
          <a:p>
            <a:endParaRPr lang="en-CA" dirty="0"/>
          </a:p>
          <a:p>
            <a:r>
              <a:rPr lang="en-CA" dirty="0" smtClean="0"/>
              <a:t>Anecdotally, the Home School Program (HSP) was borne out of </a:t>
            </a:r>
            <a:r>
              <a:rPr lang="en-CA" dirty="0" smtClean="0">
                <a:solidFill>
                  <a:srgbClr val="FF0000"/>
                </a:solidFill>
              </a:rPr>
              <a:t>timetabling and structural challenges</a:t>
            </a:r>
            <a:r>
              <a:rPr lang="en-CA" dirty="0" smtClean="0"/>
              <a:t>.</a:t>
            </a:r>
            <a:endParaRPr lang="en-CA" dirty="0"/>
          </a:p>
        </p:txBody>
      </p:sp>
      <p:sp>
        <p:nvSpPr>
          <p:cNvPr id="4" name="Slide Number Placeholder 3"/>
          <p:cNvSpPr>
            <a:spLocks noGrp="1"/>
          </p:cNvSpPr>
          <p:nvPr>
            <p:ph type="sldNum" sz="quarter" idx="12"/>
          </p:nvPr>
        </p:nvSpPr>
        <p:spPr/>
        <p:txBody>
          <a:bodyPr/>
          <a:lstStyle/>
          <a:p>
            <a:fld id="{A313F930-D753-4E81-B9B3-D505EE818FB2}" type="slidenum">
              <a:rPr lang="en-CA" smtClean="0"/>
              <a:pPr/>
              <a:t>3</a:t>
            </a:fld>
            <a:endParaRPr lang="en-CA" dirty="0"/>
          </a:p>
        </p:txBody>
      </p:sp>
      <p:sp>
        <p:nvSpPr>
          <p:cNvPr id="5" name="Content Placeholder 4"/>
          <p:cNvSpPr>
            <a:spLocks noGrp="1"/>
          </p:cNvSpPr>
          <p:nvPr>
            <p:ph sz="quarter" idx="13"/>
          </p:nvPr>
        </p:nvSpPr>
        <p:spPr/>
        <p:txBody>
          <a:bodyPr/>
          <a:lstStyle/>
          <a:p>
            <a:r>
              <a:rPr lang="en-CA" dirty="0"/>
              <a:t>Home School Program</a:t>
            </a:r>
          </a:p>
        </p:txBody>
      </p:sp>
    </p:spTree>
    <p:extLst>
      <p:ext uri="{BB962C8B-B14F-4D97-AF65-F5344CB8AC3E}">
        <p14:creationId xmlns:p14="http://schemas.microsoft.com/office/powerpoint/2010/main" val="297987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534400" cy="4267200"/>
          </a:xfrm>
        </p:spPr>
        <p:txBody>
          <a:bodyPr/>
          <a:lstStyle/>
          <a:p>
            <a:pPr marL="114300" indent="0">
              <a:buNone/>
            </a:pPr>
            <a:r>
              <a:rPr lang="en-CA" dirty="0" smtClean="0">
                <a:solidFill>
                  <a:srgbClr val="FF0000"/>
                </a:solidFill>
              </a:rPr>
              <a:t>Intuitively,</a:t>
            </a:r>
            <a:r>
              <a:rPr lang="en-CA" dirty="0" smtClean="0"/>
              <a:t> the Home School Program (HSP) was </a:t>
            </a:r>
            <a:r>
              <a:rPr lang="en-CA" dirty="0" smtClean="0">
                <a:solidFill>
                  <a:srgbClr val="FF0000"/>
                </a:solidFill>
              </a:rPr>
              <a:t>intended to</a:t>
            </a:r>
            <a:r>
              <a:rPr lang="en-CA" dirty="0" smtClean="0"/>
              <a:t>:</a:t>
            </a:r>
          </a:p>
          <a:p>
            <a:endParaRPr lang="en-CA" dirty="0" smtClean="0"/>
          </a:p>
          <a:p>
            <a:r>
              <a:rPr lang="en-CA" dirty="0" smtClean="0"/>
              <a:t>Support students within a </a:t>
            </a:r>
            <a:r>
              <a:rPr lang="en-CA" dirty="0" smtClean="0">
                <a:solidFill>
                  <a:srgbClr val="FF0000"/>
                </a:solidFill>
              </a:rPr>
              <a:t>small class instructional approach</a:t>
            </a:r>
          </a:p>
          <a:p>
            <a:endParaRPr lang="en-CA" dirty="0" smtClean="0">
              <a:solidFill>
                <a:srgbClr val="FF0000"/>
              </a:solidFill>
            </a:endParaRPr>
          </a:p>
          <a:p>
            <a:r>
              <a:rPr lang="en-CA" dirty="0" smtClean="0"/>
              <a:t>Be an intervention within each school to help </a:t>
            </a:r>
            <a:r>
              <a:rPr lang="en-CA" dirty="0" smtClean="0">
                <a:solidFill>
                  <a:srgbClr val="FF0000"/>
                </a:solidFill>
              </a:rPr>
              <a:t>keep students within their local home school</a:t>
            </a:r>
          </a:p>
          <a:p>
            <a:endParaRPr lang="en-CA" dirty="0" smtClean="0">
              <a:solidFill>
                <a:srgbClr val="FF0000"/>
              </a:solidFill>
            </a:endParaRPr>
          </a:p>
          <a:p>
            <a:r>
              <a:rPr lang="en-CA" dirty="0" smtClean="0">
                <a:solidFill>
                  <a:srgbClr val="FF0000"/>
                </a:solidFill>
              </a:rPr>
              <a:t>Minimize the stigma </a:t>
            </a:r>
            <a:r>
              <a:rPr lang="en-CA" dirty="0" smtClean="0"/>
              <a:t>of being pulled out of the school</a:t>
            </a:r>
            <a:endParaRPr lang="en-CA" dirty="0"/>
          </a:p>
        </p:txBody>
      </p:sp>
      <p:sp>
        <p:nvSpPr>
          <p:cNvPr id="4" name="Slide Number Placeholder 3"/>
          <p:cNvSpPr>
            <a:spLocks noGrp="1"/>
          </p:cNvSpPr>
          <p:nvPr>
            <p:ph type="sldNum" sz="quarter" idx="12"/>
          </p:nvPr>
        </p:nvSpPr>
        <p:spPr/>
        <p:txBody>
          <a:bodyPr/>
          <a:lstStyle/>
          <a:p>
            <a:fld id="{A313F930-D753-4E81-B9B3-D505EE818FB2}" type="slidenum">
              <a:rPr lang="en-CA" smtClean="0"/>
              <a:pPr/>
              <a:t>4</a:t>
            </a:fld>
            <a:endParaRPr lang="en-CA" dirty="0"/>
          </a:p>
        </p:txBody>
      </p:sp>
      <p:sp>
        <p:nvSpPr>
          <p:cNvPr id="5" name="Content Placeholder 4"/>
          <p:cNvSpPr>
            <a:spLocks noGrp="1"/>
          </p:cNvSpPr>
          <p:nvPr>
            <p:ph sz="quarter" idx="13"/>
          </p:nvPr>
        </p:nvSpPr>
        <p:spPr/>
        <p:txBody>
          <a:bodyPr/>
          <a:lstStyle/>
          <a:p>
            <a:r>
              <a:rPr lang="en-CA" dirty="0"/>
              <a:t>Home School Program</a:t>
            </a:r>
          </a:p>
        </p:txBody>
      </p:sp>
    </p:spTree>
    <p:extLst>
      <p:ext uri="{BB962C8B-B14F-4D97-AF65-F5344CB8AC3E}">
        <p14:creationId xmlns:p14="http://schemas.microsoft.com/office/powerpoint/2010/main" val="1093051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Integrated Equity Framework</a:t>
            </a:r>
            <a:endParaRPr lang="en-CA" b="1" dirty="0"/>
          </a:p>
        </p:txBody>
      </p:sp>
      <p:sp>
        <p:nvSpPr>
          <p:cNvPr id="3" name="Content Placeholder 2"/>
          <p:cNvSpPr>
            <a:spLocks noGrp="1"/>
          </p:cNvSpPr>
          <p:nvPr>
            <p:ph idx="1"/>
          </p:nvPr>
        </p:nvSpPr>
        <p:spPr>
          <a:xfrm>
            <a:off x="457200" y="1600200"/>
            <a:ext cx="8458200" cy="4800599"/>
          </a:xfrm>
        </p:spPr>
        <p:txBody>
          <a:bodyPr>
            <a:noAutofit/>
          </a:bodyPr>
          <a:lstStyle/>
          <a:p>
            <a:pPr marL="114300" indent="0">
              <a:buNone/>
            </a:pPr>
            <a:r>
              <a:rPr lang="en-CA" sz="1500" dirty="0"/>
              <a:t>Actions Year One (2016-2017</a:t>
            </a:r>
            <a:r>
              <a:rPr lang="en-CA" sz="1500" dirty="0" smtClean="0"/>
              <a:t>):</a:t>
            </a:r>
            <a:endParaRPr lang="en-CA" sz="1500" dirty="0"/>
          </a:p>
          <a:p>
            <a:r>
              <a:rPr lang="en-CA" sz="1500" dirty="0" smtClean="0"/>
              <a:t>Develop </a:t>
            </a:r>
            <a:r>
              <a:rPr lang="en-CA" sz="1500" dirty="0"/>
              <a:t>comprehensive, user-friendly, plain-language resources to provide parents and </a:t>
            </a:r>
            <a:r>
              <a:rPr lang="en-CA" sz="1500" dirty="0" smtClean="0"/>
              <a:t>students </a:t>
            </a:r>
            <a:r>
              <a:rPr lang="en-CA" sz="1500" dirty="0"/>
              <a:t>with information about special education programs, services and supports, including up-coming changes to the Home School Program model, as well as the process for participating in consultations related to the Annual Review of the TDSB Special Education Plan.</a:t>
            </a:r>
          </a:p>
          <a:p>
            <a:r>
              <a:rPr lang="en-CA" sz="1500" dirty="0" smtClean="0"/>
              <a:t>In </a:t>
            </a:r>
            <a:r>
              <a:rPr lang="en-CA" sz="1500" dirty="0"/>
              <a:t>advance of the upcoming HSP remodel, provide school staff with learning opportunities through the Leadership Capacity Plan to support a shift in attitudes and practice in order to create a more inclusive environment leading to improved achievement and </a:t>
            </a:r>
            <a:r>
              <a:rPr lang="en-CA" sz="1500" dirty="0" smtClean="0"/>
              <a:t>well-being.</a:t>
            </a:r>
            <a:endParaRPr lang="en-CA" sz="1500" dirty="0"/>
          </a:p>
          <a:p>
            <a:r>
              <a:rPr lang="en-CA" sz="1500" dirty="0" smtClean="0"/>
              <a:t>Develop </a:t>
            </a:r>
            <a:r>
              <a:rPr lang="en-CA" sz="1500" dirty="0"/>
              <a:t>and implement an effective process for parents and students to raise concerns </a:t>
            </a:r>
            <a:r>
              <a:rPr lang="en-CA" sz="1500" dirty="0" smtClean="0"/>
              <a:t>regarding </a:t>
            </a:r>
            <a:r>
              <a:rPr lang="en-CA" sz="1500" dirty="0"/>
              <a:t>programming for students with special educational needs.</a:t>
            </a:r>
          </a:p>
          <a:p>
            <a:r>
              <a:rPr lang="en-CA" sz="1500" dirty="0" smtClean="0"/>
              <a:t>In </a:t>
            </a:r>
            <a:r>
              <a:rPr lang="en-CA" sz="1500" dirty="0"/>
              <a:t>conjunction with the School Improvement Process, develop and conduct ongoing training sessions throughout the school year on</a:t>
            </a:r>
            <a:r>
              <a:rPr lang="en-CA" sz="1500" dirty="0" smtClean="0"/>
              <a:t>:</a:t>
            </a:r>
          </a:p>
          <a:p>
            <a:pPr marL="714375" indent="207963">
              <a:buFont typeface="Courier New" panose="02070309020205020404" pitchFamily="49" charset="0"/>
              <a:buChar char="o"/>
            </a:pPr>
            <a:r>
              <a:rPr lang="en-CA" sz="1500" dirty="0" smtClean="0"/>
              <a:t>Ministry </a:t>
            </a:r>
            <a:r>
              <a:rPr lang="en-CA" sz="1500" dirty="0"/>
              <a:t>of Education PPM156, including transition of students from Section </a:t>
            </a:r>
            <a:r>
              <a:rPr lang="en-CA" sz="1500" dirty="0" smtClean="0"/>
              <a:t>23 programs back into </a:t>
            </a:r>
            <a:r>
              <a:rPr lang="en-CA" sz="1500" dirty="0"/>
              <a:t>a regular classroom (Elementary) or academic program of </a:t>
            </a:r>
            <a:r>
              <a:rPr lang="en-CA" sz="1500" dirty="0" smtClean="0"/>
              <a:t>study (</a:t>
            </a:r>
            <a:r>
              <a:rPr lang="en-CA" sz="1500" dirty="0"/>
              <a:t>Secondary); </a:t>
            </a:r>
            <a:r>
              <a:rPr lang="en-CA" sz="1500" dirty="0" smtClean="0"/>
              <a:t>and</a:t>
            </a:r>
          </a:p>
          <a:p>
            <a:pPr marL="714375" indent="207963">
              <a:buFont typeface="Courier New" panose="02070309020205020404" pitchFamily="49" charset="0"/>
              <a:buChar char="o"/>
            </a:pPr>
            <a:r>
              <a:rPr lang="en-CA" sz="1500" dirty="0" smtClean="0"/>
              <a:t>Ministry </a:t>
            </a:r>
            <a:r>
              <a:rPr lang="en-CA" sz="1500" dirty="0"/>
              <a:t>of Education Regulation 181/98, with specific focus on developing and </a:t>
            </a:r>
            <a:r>
              <a:rPr lang="en-CA" sz="1500" dirty="0" smtClean="0"/>
              <a:t>implementing Individual </a:t>
            </a:r>
            <a:r>
              <a:rPr lang="en-CA" sz="1500" dirty="0"/>
              <a:t>Educational Plans (IEPs) and the Identification, Placement </a:t>
            </a:r>
            <a:r>
              <a:rPr lang="en-CA" sz="1500" dirty="0" smtClean="0"/>
              <a:t>and </a:t>
            </a:r>
            <a:r>
              <a:rPr lang="en-CA" sz="1500" dirty="0"/>
              <a:t>Review Committee </a:t>
            </a:r>
            <a:r>
              <a:rPr lang="en-CA" sz="1500" dirty="0" smtClean="0"/>
              <a:t>(</a:t>
            </a:r>
            <a:r>
              <a:rPr lang="en-CA" sz="1500" dirty="0"/>
              <a:t>IPRC) process.</a:t>
            </a:r>
          </a:p>
        </p:txBody>
      </p:sp>
      <p:sp>
        <p:nvSpPr>
          <p:cNvPr id="4" name="Slide Number Placeholder 3"/>
          <p:cNvSpPr>
            <a:spLocks noGrp="1"/>
          </p:cNvSpPr>
          <p:nvPr>
            <p:ph type="sldNum" sz="quarter" idx="12"/>
          </p:nvPr>
        </p:nvSpPr>
        <p:spPr/>
        <p:txBody>
          <a:bodyPr/>
          <a:lstStyle/>
          <a:p>
            <a:fld id="{A313F930-D753-4E81-B9B3-D505EE818FB2}" type="slidenum">
              <a:rPr lang="en-CA" smtClean="0"/>
              <a:pPr/>
              <a:t>5</a:t>
            </a:fld>
            <a:endParaRPr lang="en-CA" dirty="0"/>
          </a:p>
        </p:txBody>
      </p:sp>
      <p:sp>
        <p:nvSpPr>
          <p:cNvPr id="5" name="Content Placeholder 4"/>
          <p:cNvSpPr>
            <a:spLocks noGrp="1"/>
          </p:cNvSpPr>
          <p:nvPr>
            <p:ph sz="quarter" idx="13"/>
          </p:nvPr>
        </p:nvSpPr>
        <p:spPr/>
        <p:txBody>
          <a:bodyPr/>
          <a:lstStyle/>
          <a:p>
            <a:endParaRPr lang="en-CA"/>
          </a:p>
        </p:txBody>
      </p:sp>
    </p:spTree>
    <p:extLst>
      <p:ext uri="{BB962C8B-B14F-4D97-AF65-F5344CB8AC3E}">
        <p14:creationId xmlns:p14="http://schemas.microsoft.com/office/powerpoint/2010/main" val="4234147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CA" sz="1600" dirty="0"/>
              <a:t>Key Point:  </a:t>
            </a:r>
            <a:br>
              <a:rPr lang="en-CA" sz="1600" dirty="0"/>
            </a:br>
            <a:r>
              <a:rPr lang="en-CA" sz="1600" dirty="0"/>
              <a:t>Students attending Alternative and Specialty Arts High Schools experience a greater sense of belonging than students attending Special Education Schools or Schools offering limited academic programming</a:t>
            </a:r>
            <a:r>
              <a:rPr lang="en-CA" sz="1600" dirty="0" smtClean="0"/>
              <a:t>.</a:t>
            </a:r>
            <a:endParaRPr lang="en-CA" sz="1600" dirty="0"/>
          </a:p>
        </p:txBody>
      </p:sp>
      <p:sp>
        <p:nvSpPr>
          <p:cNvPr id="4" name="Slide Number Placeholder 3"/>
          <p:cNvSpPr>
            <a:spLocks noGrp="1"/>
          </p:cNvSpPr>
          <p:nvPr>
            <p:ph type="sldNum" sz="quarter" idx="12"/>
          </p:nvPr>
        </p:nvSpPr>
        <p:spPr/>
        <p:txBody>
          <a:bodyPr/>
          <a:lstStyle/>
          <a:p>
            <a:fld id="{A313F930-D753-4E81-B9B3-D505EE818FB2}" type="slidenum">
              <a:rPr lang="en-CA" smtClean="0"/>
              <a:pPr/>
              <a:t>6</a:t>
            </a:fld>
            <a:endParaRPr lang="en-CA" dirty="0"/>
          </a:p>
        </p:txBody>
      </p:sp>
      <p:sp>
        <p:nvSpPr>
          <p:cNvPr id="5" name="Content Placeholder 4"/>
          <p:cNvSpPr>
            <a:spLocks noGrp="1"/>
          </p:cNvSpPr>
          <p:nvPr>
            <p:ph sz="quarter" idx="13"/>
          </p:nvPr>
        </p:nvSpPr>
        <p:spPr/>
        <p:txBody>
          <a:bodyPr/>
          <a:lstStyle/>
          <a:p>
            <a:r>
              <a:rPr lang="en-CA" dirty="0"/>
              <a:t>Compelling Data on Sense of Belonging &amp; Well-being </a:t>
            </a:r>
          </a:p>
          <a:p>
            <a:endParaRPr lang="en-CA" dirty="0"/>
          </a:p>
        </p:txBody>
      </p:sp>
      <p:sp>
        <p:nvSpPr>
          <p:cNvPr id="6" name="Title 1"/>
          <p:cNvSpPr txBox="1">
            <a:spLocks/>
          </p:cNvSpPr>
          <p:nvPr/>
        </p:nvSpPr>
        <p:spPr>
          <a:xfrm>
            <a:off x="426128" y="1676400"/>
            <a:ext cx="8260672" cy="319547"/>
          </a:xfrm>
          <a:prstGeom prst="rect">
            <a:avLst/>
          </a:prstGeom>
        </p:spPr>
        <p:txBody>
          <a:bodyPr vert="horz" lIns="91440" tIns="45720" rIns="91440" bIns="45720" rtlCol="0" anchor="b">
            <a:normAutofit fontScale="90000"/>
          </a:bodyPr>
          <a:lstStyle>
            <a:lvl1pPr algn="ctr" defTabSz="914400" rtl="0" eaLnBrk="1" latinLnBrk="0" hangingPunct="1">
              <a:spcBef>
                <a:spcPct val="0"/>
              </a:spcBef>
              <a:buNone/>
              <a:defRPr sz="3500" kern="1200" cap="none" baseline="0">
                <a:solidFill>
                  <a:schemeClr val="tx1"/>
                </a:solidFill>
                <a:latin typeface="+mj-lt"/>
                <a:ea typeface="+mj-ea"/>
                <a:cs typeface="+mj-cs"/>
              </a:defRPr>
            </a:lvl1pPr>
          </a:lstStyle>
          <a:p>
            <a:r>
              <a:rPr lang="en-CA" sz="1600" b="1" dirty="0" smtClean="0"/>
              <a:t>Experience of Belonging and Exclusion across School-Wide Structures, 2011-12 Data</a:t>
            </a:r>
            <a:endParaRPr lang="en-CA" sz="1600" b="1" dirty="0"/>
          </a:p>
        </p:txBody>
      </p:sp>
      <p:graphicFrame>
        <p:nvGraphicFramePr>
          <p:cNvPr id="7" name="Content Placeholder 5"/>
          <p:cNvGraphicFramePr>
            <a:graphicFrameLocks/>
          </p:cNvGraphicFramePr>
          <p:nvPr>
            <p:extLst>
              <p:ext uri="{D42A27DB-BD31-4B8C-83A1-F6EECF244321}">
                <p14:modId xmlns:p14="http://schemas.microsoft.com/office/powerpoint/2010/main" val="1776028334"/>
              </p:ext>
            </p:extLst>
          </p:nvPr>
        </p:nvGraphicFramePr>
        <p:xfrm>
          <a:off x="419100" y="1916832"/>
          <a:ext cx="8229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304800" y="6134119"/>
            <a:ext cx="3200400" cy="246221"/>
          </a:xfrm>
          <a:prstGeom prst="rect">
            <a:avLst/>
          </a:prstGeom>
        </p:spPr>
        <p:txBody>
          <a:bodyPr wrap="square">
            <a:spAutoFit/>
          </a:bodyPr>
          <a:lstStyle/>
          <a:p>
            <a:pPr algn="ctr" defTabSz="457200" eaLnBrk="0" hangingPunct="0"/>
            <a:r>
              <a:rPr lang="en-US" sz="1000" dirty="0" smtClean="0">
                <a:solidFill>
                  <a:srgbClr val="1F497D"/>
                </a:solidFill>
              </a:rPr>
              <a:t>TDSB’s Academic, Research &amp; Information Services </a:t>
            </a:r>
            <a:endParaRPr lang="en-US" sz="1000" dirty="0">
              <a:solidFill>
                <a:srgbClr val="1F497D"/>
              </a:solidFill>
            </a:endParaRPr>
          </a:p>
        </p:txBody>
      </p:sp>
    </p:spTree>
    <p:extLst>
      <p:ext uri="{BB962C8B-B14F-4D97-AF65-F5344CB8AC3E}">
        <p14:creationId xmlns:p14="http://schemas.microsoft.com/office/powerpoint/2010/main" val="2569597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t>Inclusion in the </a:t>
            </a:r>
            <a:r>
              <a:rPr lang="en-CA" b="1" dirty="0" smtClean="0"/>
              <a:t>TDSB</a:t>
            </a:r>
            <a:endParaRPr lang="en-CA" b="1" dirty="0"/>
          </a:p>
        </p:txBody>
      </p:sp>
      <p:sp>
        <p:nvSpPr>
          <p:cNvPr id="3" name="Content Placeholder 2"/>
          <p:cNvSpPr>
            <a:spLocks noGrp="1"/>
          </p:cNvSpPr>
          <p:nvPr>
            <p:ph idx="1"/>
          </p:nvPr>
        </p:nvSpPr>
        <p:spPr/>
        <p:txBody>
          <a:bodyPr/>
          <a:lstStyle/>
          <a:p>
            <a:pPr marL="114300" indent="0">
              <a:buNone/>
            </a:pPr>
            <a:r>
              <a:rPr lang="en-CA" dirty="0"/>
              <a:t>Inclusion is about the need and the right to belong to one’s community.  </a:t>
            </a:r>
            <a:r>
              <a:rPr lang="en-CA" dirty="0" smtClean="0"/>
              <a:t>Inclusive </a:t>
            </a:r>
            <a:r>
              <a:rPr lang="en-CA" dirty="0"/>
              <a:t>e</a:t>
            </a:r>
            <a:r>
              <a:rPr lang="en-CA" dirty="0" smtClean="0"/>
              <a:t>ducation </a:t>
            </a:r>
            <a:r>
              <a:rPr lang="en-CA" dirty="0"/>
              <a:t>is the belief </a:t>
            </a:r>
            <a:r>
              <a:rPr lang="en-CA" dirty="0" smtClean="0"/>
              <a:t>that all children contribute to and have value within their classrooms and communities. The practice of inclusive education promotes inclusive placements as well as students’ “active participation in social interactions and the development of children’s abilities and skills” (Underwood, 20xx, 1). </a:t>
            </a:r>
            <a:endParaRPr lang="en-CA" dirty="0"/>
          </a:p>
        </p:txBody>
      </p:sp>
      <p:sp>
        <p:nvSpPr>
          <p:cNvPr id="4" name="Slide Number Placeholder 3"/>
          <p:cNvSpPr>
            <a:spLocks noGrp="1"/>
          </p:cNvSpPr>
          <p:nvPr>
            <p:ph type="sldNum" sz="quarter" idx="12"/>
          </p:nvPr>
        </p:nvSpPr>
        <p:spPr/>
        <p:txBody>
          <a:bodyPr/>
          <a:lstStyle/>
          <a:p>
            <a:fld id="{A313F930-D753-4E81-B9B3-D505EE818FB2}" type="slidenum">
              <a:rPr lang="en-CA" smtClean="0"/>
              <a:pPr/>
              <a:t>7</a:t>
            </a:fld>
            <a:endParaRPr lang="en-CA" dirty="0"/>
          </a:p>
        </p:txBody>
      </p:sp>
      <p:sp>
        <p:nvSpPr>
          <p:cNvPr id="5" name="Content Placeholder 4"/>
          <p:cNvSpPr>
            <a:spLocks noGrp="1"/>
          </p:cNvSpPr>
          <p:nvPr>
            <p:ph sz="quarter" idx="13"/>
          </p:nvPr>
        </p:nvSpPr>
        <p:spPr/>
        <p:txBody>
          <a:bodyPr/>
          <a:lstStyle/>
          <a:p>
            <a:endParaRPr lang="en-CA" dirty="0"/>
          </a:p>
        </p:txBody>
      </p:sp>
    </p:spTree>
    <p:extLst>
      <p:ext uri="{BB962C8B-B14F-4D97-AF65-F5344CB8AC3E}">
        <p14:creationId xmlns:p14="http://schemas.microsoft.com/office/powerpoint/2010/main" val="3821326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latin typeface="Arial" panose="020B0604020202020204" pitchFamily="34" charset="0"/>
                <a:ea typeface="ＭＳ Ｐゴシック" pitchFamily="34" charset="-128"/>
                <a:cs typeface="Arial" panose="020B0604020202020204" pitchFamily="34" charset="0"/>
              </a:rPr>
              <a:t>Drivers for Inclusion</a:t>
            </a:r>
            <a:endParaRPr lang="en-CA" dirty="0"/>
          </a:p>
        </p:txBody>
      </p:sp>
      <p:sp>
        <p:nvSpPr>
          <p:cNvPr id="3" name="Content Placeholder 2"/>
          <p:cNvSpPr>
            <a:spLocks noGrp="1"/>
          </p:cNvSpPr>
          <p:nvPr>
            <p:ph idx="1"/>
          </p:nvPr>
        </p:nvSpPr>
        <p:spPr/>
        <p:txBody>
          <a:bodyPr>
            <a:normAutofit fontScale="92500" lnSpcReduction="20000"/>
          </a:bodyPr>
          <a:lstStyle/>
          <a:p>
            <a:pPr lvl="0"/>
            <a:r>
              <a:rPr lang="en-US" b="1" dirty="0">
                <a:latin typeface="Arial" panose="020B0604020202020204" pitchFamily="34" charset="0"/>
                <a:cs typeface="Arial" panose="020B0604020202020204" pitchFamily="34" charset="0"/>
              </a:rPr>
              <a:t>Equity</a:t>
            </a:r>
            <a:r>
              <a:rPr lang="en-US" dirty="0">
                <a:latin typeface="Arial" panose="020B0604020202020204" pitchFamily="34" charset="0"/>
                <a:cs typeface="Arial" panose="020B0604020202020204" pitchFamily="34" charset="0"/>
              </a:rPr>
              <a:t>—access to programs, services and appropriate resources as much as possible in community </a:t>
            </a:r>
            <a:r>
              <a:rPr lang="en-US" dirty="0" smtClean="0">
                <a:latin typeface="Arial" panose="020B0604020202020204" pitchFamily="34" charset="0"/>
                <a:cs typeface="Arial" panose="020B0604020202020204" pitchFamily="34" charset="0"/>
              </a:rPr>
              <a:t>schools, increasing equitable post-secondary opportunities across student groups</a:t>
            </a:r>
            <a:endParaRPr lang="en-US" dirty="0">
              <a:latin typeface="Arial" panose="020B0604020202020204" pitchFamily="34" charset="0"/>
              <a:cs typeface="Arial" panose="020B0604020202020204" pitchFamily="34" charset="0"/>
            </a:endParaRPr>
          </a:p>
          <a:p>
            <a:pPr marL="114300" lvl="0" indent="0">
              <a:buNone/>
            </a:pPr>
            <a:endParaRPr lang="en-US"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Learning for All Philosophy</a:t>
            </a:r>
            <a:r>
              <a:rPr lang="en-US" dirty="0">
                <a:latin typeface="Arial" panose="020B0604020202020204" pitchFamily="34" charset="0"/>
                <a:cs typeface="Arial" panose="020B0604020202020204" pitchFamily="34" charset="0"/>
              </a:rPr>
              <a:t>—our shared beliefs that all students can succeed, each with his/her own unique patterns of learning</a:t>
            </a:r>
          </a:p>
          <a:p>
            <a:pPr marL="114300" indent="0">
              <a:buNone/>
            </a:pPr>
            <a:endParaRPr lang="en-US"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Universal Design for Learning</a:t>
            </a:r>
            <a:r>
              <a:rPr lang="en-US" dirty="0">
                <a:latin typeface="Arial" panose="020B0604020202020204" pitchFamily="34" charset="0"/>
                <a:cs typeface="Arial" panose="020B0604020202020204" pitchFamily="34" charset="0"/>
              </a:rPr>
              <a:t>—school environments that integrate universal design into every facet of the schools’ guiding principles, from design and construction to program planning and implementation for all students</a:t>
            </a:r>
          </a:p>
          <a:p>
            <a:endParaRPr lang="en-CA" dirty="0"/>
          </a:p>
        </p:txBody>
      </p:sp>
      <p:sp>
        <p:nvSpPr>
          <p:cNvPr id="4" name="Slide Number Placeholder 3"/>
          <p:cNvSpPr>
            <a:spLocks noGrp="1"/>
          </p:cNvSpPr>
          <p:nvPr>
            <p:ph type="sldNum" sz="quarter" idx="12"/>
          </p:nvPr>
        </p:nvSpPr>
        <p:spPr/>
        <p:txBody>
          <a:bodyPr/>
          <a:lstStyle/>
          <a:p>
            <a:fld id="{A313F930-D753-4E81-B9B3-D505EE818FB2}" type="slidenum">
              <a:rPr lang="en-CA" smtClean="0"/>
              <a:pPr/>
              <a:t>8</a:t>
            </a:fld>
            <a:endParaRPr lang="en-CA" dirty="0"/>
          </a:p>
        </p:txBody>
      </p:sp>
      <p:sp>
        <p:nvSpPr>
          <p:cNvPr id="5" name="Content Placeholder 4"/>
          <p:cNvSpPr>
            <a:spLocks noGrp="1"/>
          </p:cNvSpPr>
          <p:nvPr>
            <p:ph sz="quarter" idx="13"/>
          </p:nvPr>
        </p:nvSpPr>
        <p:spPr/>
        <p:txBody>
          <a:bodyPr/>
          <a:lstStyle/>
          <a:p>
            <a:endParaRPr lang="en-CA"/>
          </a:p>
        </p:txBody>
      </p:sp>
    </p:spTree>
    <p:extLst>
      <p:ext uri="{BB962C8B-B14F-4D97-AF65-F5344CB8AC3E}">
        <p14:creationId xmlns:p14="http://schemas.microsoft.com/office/powerpoint/2010/main" val="156641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latin typeface="Arial" panose="020B0604020202020204" pitchFamily="34" charset="0"/>
                <a:ea typeface="ＭＳ Ｐゴシック" pitchFamily="34" charset="-128"/>
                <a:cs typeface="Arial" panose="020B0604020202020204" pitchFamily="34" charset="0"/>
              </a:rPr>
              <a:t>Drivers for Inclusion</a:t>
            </a:r>
            <a:endParaRPr lang="en-CA" dirty="0"/>
          </a:p>
        </p:txBody>
      </p:sp>
      <p:sp>
        <p:nvSpPr>
          <p:cNvPr id="3" name="Content Placeholder 2"/>
          <p:cNvSpPr>
            <a:spLocks noGrp="1"/>
          </p:cNvSpPr>
          <p:nvPr>
            <p:ph idx="1"/>
          </p:nvPr>
        </p:nvSpPr>
        <p:spPr/>
        <p:txBody>
          <a:bodyPr/>
          <a:lstStyle/>
          <a:p>
            <a:pPr lvl="0"/>
            <a:r>
              <a:rPr lang="en-US" b="1" dirty="0">
                <a:latin typeface="Arial" panose="020B0604020202020204" pitchFamily="34" charset="0"/>
                <a:cs typeface="Arial" panose="020B0604020202020204" pitchFamily="34" charset="0"/>
              </a:rPr>
              <a:t>Leadership Commitment</a:t>
            </a:r>
            <a:r>
              <a:rPr lang="en-US" dirty="0">
                <a:latin typeface="Arial" panose="020B0604020202020204" pitchFamily="34" charset="0"/>
                <a:cs typeface="Arial" panose="020B0604020202020204" pitchFamily="34" charset="0"/>
              </a:rPr>
              <a:t>—commitment to, engagement in and modeling of the </a:t>
            </a:r>
            <a:r>
              <a:rPr lang="en-US" i="1" dirty="0">
                <a:latin typeface="Arial" panose="020B0604020202020204" pitchFamily="34" charset="0"/>
                <a:cs typeface="Arial" panose="020B0604020202020204" pitchFamily="34" charset="0"/>
              </a:rPr>
              <a:t>Learning for All </a:t>
            </a:r>
            <a:r>
              <a:rPr lang="en-US" dirty="0">
                <a:latin typeface="Arial" panose="020B0604020202020204" pitchFamily="34" charset="0"/>
                <a:cs typeface="Arial" panose="020B0604020202020204" pitchFamily="34" charset="0"/>
              </a:rPr>
              <a:t>philosophy and working as a school team</a:t>
            </a:r>
          </a:p>
          <a:p>
            <a:pPr marL="114300" lvl="0" indent="0">
              <a:buNone/>
            </a:pPr>
            <a:r>
              <a:rPr lang="en-US" dirty="0">
                <a:latin typeface="Arial" panose="020B0604020202020204" pitchFamily="34" charset="0"/>
                <a:cs typeface="Arial" panose="020B0604020202020204" pitchFamily="34" charset="0"/>
              </a:rPr>
              <a:t>   </a:t>
            </a:r>
          </a:p>
          <a:p>
            <a:pPr lvl="0"/>
            <a:r>
              <a:rPr lang="en-US" b="1" dirty="0">
                <a:latin typeface="Arial" panose="020B0604020202020204" pitchFamily="34" charset="0"/>
                <a:cs typeface="Arial" panose="020B0604020202020204" pitchFamily="34" charset="0"/>
              </a:rPr>
              <a:t>Capacity Building through Ongoing Professional Learning</a:t>
            </a:r>
            <a:r>
              <a:rPr lang="en-US" dirty="0">
                <a:latin typeface="Arial" panose="020B0604020202020204" pitchFamily="34" charset="0"/>
                <a:cs typeface="Arial" panose="020B0604020202020204" pitchFamily="34" charset="0"/>
              </a:rPr>
              <a:t>—professional learning for educators, administrators, support staff and professional support staff will focus on increasing knowledge about diverse </a:t>
            </a:r>
            <a:r>
              <a:rPr lang="en-US" dirty="0" smtClean="0">
                <a:latin typeface="Arial" panose="020B0604020202020204" pitchFamily="34" charset="0"/>
                <a:cs typeface="Arial" panose="020B0604020202020204" pitchFamily="34" charset="0"/>
              </a:rPr>
              <a:t>learners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313F930-D753-4E81-B9B3-D505EE818FB2}" type="slidenum">
              <a:rPr lang="en-CA" smtClean="0"/>
              <a:pPr/>
              <a:t>9</a:t>
            </a:fld>
            <a:endParaRPr lang="en-CA" dirty="0"/>
          </a:p>
        </p:txBody>
      </p:sp>
      <p:sp>
        <p:nvSpPr>
          <p:cNvPr id="5" name="Content Placeholder 4"/>
          <p:cNvSpPr>
            <a:spLocks noGrp="1"/>
          </p:cNvSpPr>
          <p:nvPr>
            <p:ph sz="quarter" idx="13"/>
          </p:nvPr>
        </p:nvSpPr>
        <p:spPr/>
        <p:txBody>
          <a:bodyPr/>
          <a:lstStyle/>
          <a:p>
            <a:endParaRPr lang="en-CA"/>
          </a:p>
        </p:txBody>
      </p:sp>
    </p:spTree>
    <p:extLst>
      <p:ext uri="{BB962C8B-B14F-4D97-AF65-F5344CB8AC3E}">
        <p14:creationId xmlns:p14="http://schemas.microsoft.com/office/powerpoint/2010/main" val="8503968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DSB">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TDSB">
      <a:majorFont>
        <a:latin typeface="Myriad Pro"/>
        <a:ea typeface=""/>
        <a:cs typeface=""/>
      </a:majorFont>
      <a:minorFont>
        <a:latin typeface="Myriad Pro"/>
        <a:ea typeface=""/>
        <a:cs typeface=""/>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B9DA42389BCA469FFC619754B59623" ma:contentTypeVersion="0" ma:contentTypeDescription="Create a new document." ma:contentTypeScope="" ma:versionID="e5ebe332fd268b61095e2b55536f450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A439248-2C53-4EF4-A52F-0345C92DBDF4}">
  <ds:schemaRefs>
    <ds:schemaRef ds:uri="http://schemas.microsoft.com/sharepoint/v3/contenttype/forms"/>
  </ds:schemaRefs>
</ds:datastoreItem>
</file>

<file path=customXml/itemProps2.xml><?xml version="1.0" encoding="utf-8"?>
<ds:datastoreItem xmlns:ds="http://schemas.openxmlformats.org/officeDocument/2006/customXml" ds:itemID="{93A85AE6-86CA-43D3-9C71-0BD15067AF54}">
  <ds:schemaRefs>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B1137C36-0533-48DB-8BA5-6B130FCE9B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TDSB</Template>
  <TotalTime>3304</TotalTime>
  <Words>1080</Words>
  <Application>Microsoft Office PowerPoint</Application>
  <PresentationFormat>On-screen Show (4:3)</PresentationFormat>
  <Paragraphs>133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TDSB</vt:lpstr>
      <vt:lpstr>Inclusion in the TDSB</vt:lpstr>
      <vt:lpstr>“Inclusion is not bringing people into what already exists, it is making a new space, a better space for everyone.”        George Dei</vt:lpstr>
      <vt:lpstr>PowerPoint Presentation</vt:lpstr>
      <vt:lpstr>PowerPoint Presentation</vt:lpstr>
      <vt:lpstr>Integrated Equity Framework</vt:lpstr>
      <vt:lpstr>Key Point:   Students attending Alternative and Specialty Arts High Schools experience a greater sense of belonging than students attending Special Education Schools or Schools offering limited academic programming.</vt:lpstr>
      <vt:lpstr>Inclusion in the TDSB</vt:lpstr>
      <vt:lpstr>Drivers for Inclusion</vt:lpstr>
      <vt:lpstr>Drivers for Inclusion</vt:lpstr>
      <vt:lpstr>In Classroom Supports</vt:lpstr>
      <vt:lpstr>The Special Education and Inclusive Education Debate: Which Model Better Serves Students? (Mitchell, 2010)</vt:lpstr>
      <vt:lpstr>Three Major Barriers to Inclusion  (Brown &amp; Parekh, 2013)</vt:lpstr>
      <vt:lpstr>Identification Processes  (Mitchell, 2010)</vt:lpstr>
      <vt:lpstr>Ability Grouping  (Mitchell, 2010)</vt:lpstr>
      <vt:lpstr>Teacher Attitudes  (Brown &amp; Parekh, 2013)</vt:lpstr>
      <vt:lpstr>Inclusion at the System Level (Porter, 2008)</vt:lpstr>
      <vt:lpstr>Inclusion in the Classroom  (EADSNE, 2001)</vt:lpstr>
      <vt:lpstr>Inclusion in the Classroom  (EADSNE, 2004)</vt:lpstr>
      <vt:lpstr>School Boards/Geographical Areas That Practice Inclusion  (Parekh, 2013)</vt:lpstr>
      <vt:lpstr>PowerPoint Presentation</vt:lpstr>
    </vt:vector>
  </TitlesOfParts>
  <Company>Toronto District School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Balance 2013-14</dc:title>
  <dc:creator>eucuser</dc:creator>
  <cp:lastModifiedBy>Iozzo, Radmila</cp:lastModifiedBy>
  <cp:revision>260</cp:revision>
  <cp:lastPrinted>2017-03-29T13:24:49Z</cp:lastPrinted>
  <dcterms:created xsi:type="dcterms:W3CDTF">2015-01-27T18:38:34Z</dcterms:created>
  <dcterms:modified xsi:type="dcterms:W3CDTF">2017-03-29T13:42:55Z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0x010100B3B9DA42389BCA469FFC619754B59623</vt:lpwstr>
  </property>
</Properties>
</file>