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handoutMasterIdLst>
    <p:handoutMasterId r:id="rId20"/>
  </p:handoutMasterIdLst>
  <p:sldIdLst>
    <p:sldId id="256" r:id="rId5"/>
    <p:sldId id="367" r:id="rId6"/>
    <p:sldId id="366" r:id="rId7"/>
    <p:sldId id="368" r:id="rId8"/>
    <p:sldId id="369" r:id="rId9"/>
    <p:sldId id="370" r:id="rId10"/>
    <p:sldId id="371" r:id="rId11"/>
    <p:sldId id="378" r:id="rId12"/>
    <p:sldId id="372" r:id="rId13"/>
    <p:sldId id="373" r:id="rId14"/>
    <p:sldId id="377" r:id="rId15"/>
    <p:sldId id="374" r:id="rId16"/>
    <p:sldId id="376" r:id="rId17"/>
    <p:sldId id="30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C267"/>
    <a:srgbClr val="F07B05"/>
    <a:srgbClr val="99FF66"/>
    <a:srgbClr val="CCFF99"/>
    <a:srgbClr val="FFCC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0E7D96-D0EF-4444-96C6-80632B00EA23}" v="3" dt="2023-12-15T21:35:13.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0" autoAdjust="0"/>
    <p:restoredTop sz="97188" autoAdjust="0"/>
  </p:normalViewPr>
  <p:slideViewPr>
    <p:cSldViewPr>
      <p:cViewPr varScale="1">
        <p:scale>
          <a:sx n="121" d="100"/>
          <a:sy n="121" d="100"/>
        </p:scale>
        <p:origin x="1242" y="90"/>
      </p:cViewPr>
      <p:guideLst>
        <p:guide orient="horz" pos="2160"/>
        <p:guide pos="2880"/>
      </p:guideLst>
    </p:cSldViewPr>
  </p:slideViewPr>
  <p:notesTextViewPr>
    <p:cViewPr>
      <p:scale>
        <a:sx n="1" d="1"/>
        <a:sy n="1" d="1"/>
      </p:scale>
      <p:origin x="0" y="0"/>
    </p:cViewPr>
  </p:notesTextViewPr>
  <p:sorterViewPr>
    <p:cViewPr>
      <p:scale>
        <a:sx n="100" d="100"/>
        <a:sy n="100" d="100"/>
      </p:scale>
      <p:origin x="0" y="74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Cruden" userId="99962982c054f180" providerId="LiveId" clId="{AF6C0A0E-A5B6-40EF-A306-580A2B21B239}"/>
    <pc:docChg chg="custSel delSld modSld sldOrd">
      <pc:chgData name="Mary Cruden" userId="99962982c054f180" providerId="LiveId" clId="{AF6C0A0E-A5B6-40EF-A306-580A2B21B239}" dt="2023-12-05T18:46:57.690" v="2354"/>
      <pc:docMkLst>
        <pc:docMk/>
      </pc:docMkLst>
      <pc:sldChg chg="modSp mod">
        <pc:chgData name="Mary Cruden" userId="99962982c054f180" providerId="LiveId" clId="{AF6C0A0E-A5B6-40EF-A306-580A2B21B239}" dt="2023-12-05T17:33:09.951" v="21" actId="20577"/>
        <pc:sldMkLst>
          <pc:docMk/>
          <pc:sldMk cId="371226263" sldId="256"/>
        </pc:sldMkLst>
        <pc:spChg chg="mod">
          <ac:chgData name="Mary Cruden" userId="99962982c054f180" providerId="LiveId" clId="{AF6C0A0E-A5B6-40EF-A306-580A2B21B239}" dt="2023-12-05T17:33:09.951" v="21" actId="20577"/>
          <ac:spMkLst>
            <pc:docMk/>
            <pc:sldMk cId="371226263" sldId="256"/>
            <ac:spMk id="2" creationId="{00000000-0000-0000-0000-000000000000}"/>
          </ac:spMkLst>
        </pc:spChg>
      </pc:sldChg>
      <pc:sldChg chg="modSp mod">
        <pc:chgData name="Mary Cruden" userId="99962982c054f180" providerId="LiveId" clId="{AF6C0A0E-A5B6-40EF-A306-580A2B21B239}" dt="2023-12-05T17:36:43.793" v="126" actId="20577"/>
        <pc:sldMkLst>
          <pc:docMk/>
          <pc:sldMk cId="694973628" sldId="366"/>
        </pc:sldMkLst>
        <pc:spChg chg="mod">
          <ac:chgData name="Mary Cruden" userId="99962982c054f180" providerId="LiveId" clId="{AF6C0A0E-A5B6-40EF-A306-580A2B21B239}" dt="2023-12-05T17:36:43.793" v="126" actId="20577"/>
          <ac:spMkLst>
            <pc:docMk/>
            <pc:sldMk cId="694973628" sldId="366"/>
            <ac:spMk id="3" creationId="{00000000-0000-0000-0000-000000000000}"/>
          </ac:spMkLst>
        </pc:spChg>
        <pc:spChg chg="mod">
          <ac:chgData name="Mary Cruden" userId="99962982c054f180" providerId="LiveId" clId="{AF6C0A0E-A5B6-40EF-A306-580A2B21B239}" dt="2023-12-05T17:36:23.983" v="110" actId="20577"/>
          <ac:spMkLst>
            <pc:docMk/>
            <pc:sldMk cId="694973628" sldId="366"/>
            <ac:spMk id="5" creationId="{00000000-0000-0000-0000-000000000000}"/>
          </ac:spMkLst>
        </pc:spChg>
      </pc:sldChg>
      <pc:sldChg chg="modSp mod">
        <pc:chgData name="Mary Cruden" userId="99962982c054f180" providerId="LiveId" clId="{AF6C0A0E-A5B6-40EF-A306-580A2B21B239}" dt="2023-12-05T17:35:57.912" v="109" actId="14100"/>
        <pc:sldMkLst>
          <pc:docMk/>
          <pc:sldMk cId="1719262848" sldId="367"/>
        </pc:sldMkLst>
        <pc:spChg chg="mod">
          <ac:chgData name="Mary Cruden" userId="99962982c054f180" providerId="LiveId" clId="{AF6C0A0E-A5B6-40EF-A306-580A2B21B239}" dt="2023-12-05T17:35:45.531" v="107" actId="6549"/>
          <ac:spMkLst>
            <pc:docMk/>
            <pc:sldMk cId="1719262848" sldId="367"/>
            <ac:spMk id="3" creationId="{00000000-0000-0000-0000-000000000000}"/>
          </ac:spMkLst>
        </pc:spChg>
        <pc:spChg chg="mod">
          <ac:chgData name="Mary Cruden" userId="99962982c054f180" providerId="LiveId" clId="{AF6C0A0E-A5B6-40EF-A306-580A2B21B239}" dt="2023-12-05T17:32:07.222" v="12" actId="20577"/>
          <ac:spMkLst>
            <pc:docMk/>
            <pc:sldMk cId="1719262848" sldId="367"/>
            <ac:spMk id="5" creationId="{00000000-0000-0000-0000-000000000000}"/>
          </ac:spMkLst>
        </pc:spChg>
        <pc:picChg chg="mod">
          <ac:chgData name="Mary Cruden" userId="99962982c054f180" providerId="LiveId" clId="{AF6C0A0E-A5B6-40EF-A306-580A2B21B239}" dt="2023-12-05T17:35:57.912" v="109" actId="14100"/>
          <ac:picMkLst>
            <pc:docMk/>
            <pc:sldMk cId="1719262848" sldId="367"/>
            <ac:picMk id="6" creationId="{00000000-0000-0000-0000-000000000000}"/>
          </ac:picMkLst>
        </pc:picChg>
      </pc:sldChg>
      <pc:sldChg chg="modSp mod">
        <pc:chgData name="Mary Cruden" userId="99962982c054f180" providerId="LiveId" clId="{AF6C0A0E-A5B6-40EF-A306-580A2B21B239}" dt="2023-12-05T17:39:17.752" v="288" actId="5793"/>
        <pc:sldMkLst>
          <pc:docMk/>
          <pc:sldMk cId="117053933" sldId="368"/>
        </pc:sldMkLst>
        <pc:spChg chg="mod">
          <ac:chgData name="Mary Cruden" userId="99962982c054f180" providerId="LiveId" clId="{AF6C0A0E-A5B6-40EF-A306-580A2B21B239}" dt="2023-12-05T17:39:17.752" v="288" actId="5793"/>
          <ac:spMkLst>
            <pc:docMk/>
            <pc:sldMk cId="117053933" sldId="368"/>
            <ac:spMk id="3" creationId="{00000000-0000-0000-0000-000000000000}"/>
          </ac:spMkLst>
        </pc:spChg>
        <pc:spChg chg="mod">
          <ac:chgData name="Mary Cruden" userId="99962982c054f180" providerId="LiveId" clId="{AF6C0A0E-A5B6-40EF-A306-580A2B21B239}" dt="2023-12-05T17:36:51.016" v="127" actId="20577"/>
          <ac:spMkLst>
            <pc:docMk/>
            <pc:sldMk cId="117053933" sldId="368"/>
            <ac:spMk id="5" creationId="{00000000-0000-0000-0000-000000000000}"/>
          </ac:spMkLst>
        </pc:spChg>
      </pc:sldChg>
      <pc:sldChg chg="modSp mod">
        <pc:chgData name="Mary Cruden" userId="99962982c054f180" providerId="LiveId" clId="{AF6C0A0E-A5B6-40EF-A306-580A2B21B239}" dt="2023-12-05T18:38:33.915" v="2261" actId="20577"/>
        <pc:sldMkLst>
          <pc:docMk/>
          <pc:sldMk cId="1470792209" sldId="369"/>
        </pc:sldMkLst>
        <pc:spChg chg="mod">
          <ac:chgData name="Mary Cruden" userId="99962982c054f180" providerId="LiveId" clId="{AF6C0A0E-A5B6-40EF-A306-580A2B21B239}" dt="2023-12-05T18:38:33.915" v="2261" actId="20577"/>
          <ac:spMkLst>
            <pc:docMk/>
            <pc:sldMk cId="1470792209" sldId="369"/>
            <ac:spMk id="3" creationId="{00000000-0000-0000-0000-000000000000}"/>
          </ac:spMkLst>
        </pc:spChg>
      </pc:sldChg>
      <pc:sldChg chg="modSp mod">
        <pc:chgData name="Mary Cruden" userId="99962982c054f180" providerId="LiveId" clId="{AF6C0A0E-A5B6-40EF-A306-580A2B21B239}" dt="2023-12-05T17:53:10.453" v="820" actId="20577"/>
        <pc:sldMkLst>
          <pc:docMk/>
          <pc:sldMk cId="1470792209" sldId="370"/>
        </pc:sldMkLst>
        <pc:spChg chg="mod">
          <ac:chgData name="Mary Cruden" userId="99962982c054f180" providerId="LiveId" clId="{AF6C0A0E-A5B6-40EF-A306-580A2B21B239}" dt="2023-12-05T17:53:10.453" v="820" actId="20577"/>
          <ac:spMkLst>
            <pc:docMk/>
            <pc:sldMk cId="1470792209" sldId="370"/>
            <ac:spMk id="3" creationId="{00000000-0000-0000-0000-000000000000}"/>
          </ac:spMkLst>
        </pc:spChg>
      </pc:sldChg>
      <pc:sldChg chg="modSp mod">
        <pc:chgData name="Mary Cruden" userId="99962982c054f180" providerId="LiveId" clId="{AF6C0A0E-A5B6-40EF-A306-580A2B21B239}" dt="2023-12-05T17:56:53.825" v="854" actId="20577"/>
        <pc:sldMkLst>
          <pc:docMk/>
          <pc:sldMk cId="1470792209" sldId="371"/>
        </pc:sldMkLst>
        <pc:spChg chg="mod">
          <ac:chgData name="Mary Cruden" userId="99962982c054f180" providerId="LiveId" clId="{AF6C0A0E-A5B6-40EF-A306-580A2B21B239}" dt="2023-12-05T17:56:53.825" v="854" actId="20577"/>
          <ac:spMkLst>
            <pc:docMk/>
            <pc:sldMk cId="1470792209" sldId="371"/>
            <ac:spMk id="3" creationId="{00000000-0000-0000-0000-000000000000}"/>
          </ac:spMkLst>
        </pc:spChg>
        <pc:spChg chg="mod">
          <ac:chgData name="Mary Cruden" userId="99962982c054f180" providerId="LiveId" clId="{AF6C0A0E-A5B6-40EF-A306-580A2B21B239}" dt="2023-12-05T17:56:46.579" v="849" actId="20577"/>
          <ac:spMkLst>
            <pc:docMk/>
            <pc:sldMk cId="1470792209" sldId="371"/>
            <ac:spMk id="5" creationId="{00000000-0000-0000-0000-000000000000}"/>
          </ac:spMkLst>
        </pc:spChg>
      </pc:sldChg>
      <pc:sldChg chg="delSp modSp mod">
        <pc:chgData name="Mary Cruden" userId="99962982c054f180" providerId="LiveId" clId="{AF6C0A0E-A5B6-40EF-A306-580A2B21B239}" dt="2023-12-05T18:44:57.406" v="2339" actId="6549"/>
        <pc:sldMkLst>
          <pc:docMk/>
          <pc:sldMk cId="1470792209" sldId="372"/>
        </pc:sldMkLst>
        <pc:spChg chg="mod">
          <ac:chgData name="Mary Cruden" userId="99962982c054f180" providerId="LiveId" clId="{AF6C0A0E-A5B6-40EF-A306-580A2B21B239}" dt="2023-12-05T18:44:57.406" v="2339" actId="6549"/>
          <ac:spMkLst>
            <pc:docMk/>
            <pc:sldMk cId="1470792209" sldId="372"/>
            <ac:spMk id="5" creationId="{00000000-0000-0000-0000-000000000000}"/>
          </ac:spMkLst>
        </pc:spChg>
        <pc:spChg chg="del mod">
          <ac:chgData name="Mary Cruden" userId="99962982c054f180" providerId="LiveId" clId="{AF6C0A0E-A5B6-40EF-A306-580A2B21B239}" dt="2023-12-05T18:42:35.011" v="2306" actId="478"/>
          <ac:spMkLst>
            <pc:docMk/>
            <pc:sldMk cId="1470792209" sldId="372"/>
            <ac:spMk id="10" creationId="{00000000-0000-0000-0000-000000000000}"/>
          </ac:spMkLst>
        </pc:spChg>
        <pc:spChg chg="mod">
          <ac:chgData name="Mary Cruden" userId="99962982c054f180" providerId="LiveId" clId="{AF6C0A0E-A5B6-40EF-A306-580A2B21B239}" dt="2023-12-05T18:26:21.119" v="1714" actId="20577"/>
          <ac:spMkLst>
            <pc:docMk/>
            <pc:sldMk cId="1470792209" sldId="372"/>
            <ac:spMk id="15" creationId="{00000000-0000-0000-0000-000000000000}"/>
          </ac:spMkLst>
        </pc:spChg>
      </pc:sldChg>
      <pc:sldChg chg="addSp delSp modSp mod">
        <pc:chgData name="Mary Cruden" userId="99962982c054f180" providerId="LiveId" clId="{AF6C0A0E-A5B6-40EF-A306-580A2B21B239}" dt="2023-12-05T18:05:32.353" v="929" actId="14100"/>
        <pc:sldMkLst>
          <pc:docMk/>
          <pc:sldMk cId="1470792209" sldId="373"/>
        </pc:sldMkLst>
        <pc:spChg chg="mod">
          <ac:chgData name="Mary Cruden" userId="99962982c054f180" providerId="LiveId" clId="{AF6C0A0E-A5B6-40EF-A306-580A2B21B239}" dt="2023-12-05T18:04:27.815" v="923" actId="20577"/>
          <ac:spMkLst>
            <pc:docMk/>
            <pc:sldMk cId="1470792209" sldId="373"/>
            <ac:spMk id="5" creationId="{00000000-0000-0000-0000-000000000000}"/>
          </ac:spMkLst>
        </pc:spChg>
        <pc:spChg chg="del">
          <ac:chgData name="Mary Cruden" userId="99962982c054f180" providerId="LiveId" clId="{AF6C0A0E-A5B6-40EF-A306-580A2B21B239}" dt="2023-12-05T18:04:14.093" v="917" actId="21"/>
          <ac:spMkLst>
            <pc:docMk/>
            <pc:sldMk cId="1470792209" sldId="373"/>
            <ac:spMk id="9" creationId="{00000000-0000-0000-0000-000000000000}"/>
          </ac:spMkLst>
        </pc:spChg>
        <pc:picChg chg="add mod">
          <ac:chgData name="Mary Cruden" userId="99962982c054f180" providerId="LiveId" clId="{AF6C0A0E-A5B6-40EF-A306-580A2B21B239}" dt="2023-12-05T18:05:32.353" v="929" actId="14100"/>
          <ac:picMkLst>
            <pc:docMk/>
            <pc:sldMk cId="1470792209" sldId="373"/>
            <ac:picMk id="2" creationId="{D902A2BA-DD5C-70CA-4C93-4153506CDA42}"/>
          </ac:picMkLst>
        </pc:picChg>
        <pc:picChg chg="del">
          <ac:chgData name="Mary Cruden" userId="99962982c054f180" providerId="LiveId" clId="{AF6C0A0E-A5B6-40EF-A306-580A2B21B239}" dt="2023-12-05T18:00:22.940" v="855" actId="478"/>
          <ac:picMkLst>
            <pc:docMk/>
            <pc:sldMk cId="1470792209" sldId="373"/>
            <ac:picMk id="3074" creationId="{00000000-0000-0000-0000-000000000000}"/>
          </ac:picMkLst>
        </pc:picChg>
      </pc:sldChg>
      <pc:sldChg chg="modSp mod">
        <pc:chgData name="Mary Cruden" userId="99962982c054f180" providerId="LiveId" clId="{AF6C0A0E-A5B6-40EF-A306-580A2B21B239}" dt="2023-12-05T18:07:31.091" v="1009" actId="20577"/>
        <pc:sldMkLst>
          <pc:docMk/>
          <pc:sldMk cId="1470792209" sldId="374"/>
        </pc:sldMkLst>
        <pc:spChg chg="mod">
          <ac:chgData name="Mary Cruden" userId="99962982c054f180" providerId="LiveId" clId="{AF6C0A0E-A5B6-40EF-A306-580A2B21B239}" dt="2023-12-05T18:07:31.091" v="1009" actId="20577"/>
          <ac:spMkLst>
            <pc:docMk/>
            <pc:sldMk cId="1470792209" sldId="374"/>
            <ac:spMk id="3" creationId="{00000000-0000-0000-0000-000000000000}"/>
          </ac:spMkLst>
        </pc:spChg>
        <pc:spChg chg="mod">
          <ac:chgData name="Mary Cruden" userId="99962982c054f180" providerId="LiveId" clId="{AF6C0A0E-A5B6-40EF-A306-580A2B21B239}" dt="2023-12-05T18:07:19.610" v="1007" actId="20577"/>
          <ac:spMkLst>
            <pc:docMk/>
            <pc:sldMk cId="1470792209" sldId="374"/>
            <ac:spMk id="5" creationId="{00000000-0000-0000-0000-000000000000}"/>
          </ac:spMkLst>
        </pc:spChg>
      </pc:sldChg>
      <pc:sldChg chg="del">
        <pc:chgData name="Mary Cruden" userId="99962982c054f180" providerId="LiveId" clId="{AF6C0A0E-A5B6-40EF-A306-580A2B21B239}" dt="2023-12-05T18:21:55.887" v="1510" actId="47"/>
        <pc:sldMkLst>
          <pc:docMk/>
          <pc:sldMk cId="2891295445" sldId="375"/>
        </pc:sldMkLst>
      </pc:sldChg>
      <pc:sldChg chg="addSp delSp modSp mod">
        <pc:chgData name="Mary Cruden" userId="99962982c054f180" providerId="LiveId" clId="{AF6C0A0E-A5B6-40EF-A306-580A2B21B239}" dt="2023-12-05T18:46:12.435" v="2352" actId="207"/>
        <pc:sldMkLst>
          <pc:docMk/>
          <pc:sldMk cId="2100666025" sldId="376"/>
        </pc:sldMkLst>
        <pc:spChg chg="mod">
          <ac:chgData name="Mary Cruden" userId="99962982c054f180" providerId="LiveId" clId="{AF6C0A0E-A5B6-40EF-A306-580A2B21B239}" dt="2023-12-05T18:17:32.093" v="1434" actId="1076"/>
          <ac:spMkLst>
            <pc:docMk/>
            <pc:sldMk cId="2100666025" sldId="376"/>
            <ac:spMk id="2" creationId="{00000000-0000-0000-0000-000000000000}"/>
          </ac:spMkLst>
        </pc:spChg>
        <pc:spChg chg="mod">
          <ac:chgData name="Mary Cruden" userId="99962982c054f180" providerId="LiveId" clId="{AF6C0A0E-A5B6-40EF-A306-580A2B21B239}" dt="2023-12-05T18:46:12.435" v="2352" actId="207"/>
          <ac:spMkLst>
            <pc:docMk/>
            <pc:sldMk cId="2100666025" sldId="376"/>
            <ac:spMk id="3" creationId="{00000000-0000-0000-0000-000000000000}"/>
          </ac:spMkLst>
        </pc:spChg>
        <pc:spChg chg="mod">
          <ac:chgData name="Mary Cruden" userId="99962982c054f180" providerId="LiveId" clId="{AF6C0A0E-A5B6-40EF-A306-580A2B21B239}" dt="2023-12-05T18:20:00.359" v="1497" actId="20577"/>
          <ac:spMkLst>
            <pc:docMk/>
            <pc:sldMk cId="2100666025" sldId="376"/>
            <ac:spMk id="5" creationId="{00000000-0000-0000-0000-000000000000}"/>
          </ac:spMkLst>
        </pc:spChg>
        <pc:picChg chg="add mod">
          <ac:chgData name="Mary Cruden" userId="99962982c054f180" providerId="LiveId" clId="{AF6C0A0E-A5B6-40EF-A306-580A2B21B239}" dt="2023-12-05T18:17:35.055" v="1435" actId="1076"/>
          <ac:picMkLst>
            <pc:docMk/>
            <pc:sldMk cId="2100666025" sldId="376"/>
            <ac:picMk id="6" creationId="{6E94E8A1-D44D-163B-5FE0-6DF3B9752D22}"/>
          </ac:picMkLst>
        </pc:picChg>
        <pc:picChg chg="del mod">
          <ac:chgData name="Mary Cruden" userId="99962982c054f180" providerId="LiveId" clId="{AF6C0A0E-A5B6-40EF-A306-580A2B21B239}" dt="2023-12-05T18:11:16.173" v="1261" actId="478"/>
          <ac:picMkLst>
            <pc:docMk/>
            <pc:sldMk cId="2100666025" sldId="376"/>
            <ac:picMk id="4098" creationId="{00000000-0000-0000-0000-000000000000}"/>
          </ac:picMkLst>
        </pc:picChg>
      </pc:sldChg>
      <pc:sldChg chg="addSp delSp modSp mod">
        <pc:chgData name="Mary Cruden" userId="99962982c054f180" providerId="LiveId" clId="{AF6C0A0E-A5B6-40EF-A306-580A2B21B239}" dt="2023-12-05T18:07:05.632" v="1006" actId="14100"/>
        <pc:sldMkLst>
          <pc:docMk/>
          <pc:sldMk cId="1702030144" sldId="377"/>
        </pc:sldMkLst>
        <pc:spChg chg="mod">
          <ac:chgData name="Mary Cruden" userId="99962982c054f180" providerId="LiveId" clId="{AF6C0A0E-A5B6-40EF-A306-580A2B21B239}" dt="2023-12-05T18:06:10.416" v="1000" actId="6549"/>
          <ac:spMkLst>
            <pc:docMk/>
            <pc:sldMk cId="1702030144" sldId="377"/>
            <ac:spMk id="5" creationId="{00000000-0000-0000-0000-000000000000}"/>
          </ac:spMkLst>
        </pc:spChg>
        <pc:spChg chg="del">
          <ac:chgData name="Mary Cruden" userId="99962982c054f180" providerId="LiveId" clId="{AF6C0A0E-A5B6-40EF-A306-580A2B21B239}" dt="2023-12-05T18:06:28.882" v="1001" actId="21"/>
          <ac:spMkLst>
            <pc:docMk/>
            <pc:sldMk cId="1702030144" sldId="377"/>
            <ac:spMk id="9" creationId="{00000000-0000-0000-0000-000000000000}"/>
          </ac:spMkLst>
        </pc:spChg>
        <pc:picChg chg="add mod">
          <ac:chgData name="Mary Cruden" userId="99962982c054f180" providerId="LiveId" clId="{AF6C0A0E-A5B6-40EF-A306-580A2B21B239}" dt="2023-12-05T18:07:05.632" v="1006" actId="14100"/>
          <ac:picMkLst>
            <pc:docMk/>
            <pc:sldMk cId="1702030144" sldId="377"/>
            <ac:picMk id="2" creationId="{D8E0D39B-42F8-4C31-9601-FB7D27EC2C1F}"/>
          </ac:picMkLst>
        </pc:picChg>
        <pc:picChg chg="del">
          <ac:chgData name="Mary Cruden" userId="99962982c054f180" providerId="LiveId" clId="{AF6C0A0E-A5B6-40EF-A306-580A2B21B239}" dt="2023-12-05T18:06:33.398" v="1002" actId="21"/>
          <ac:picMkLst>
            <pc:docMk/>
            <pc:sldMk cId="1702030144" sldId="377"/>
            <ac:picMk id="2051" creationId="{00000000-0000-0000-0000-000000000000}"/>
          </ac:picMkLst>
        </pc:picChg>
      </pc:sldChg>
      <pc:sldChg chg="delSp modSp mod ord">
        <pc:chgData name="Mary Cruden" userId="99962982c054f180" providerId="LiveId" clId="{AF6C0A0E-A5B6-40EF-A306-580A2B21B239}" dt="2023-12-05T18:46:57.690" v="2354"/>
        <pc:sldMkLst>
          <pc:docMk/>
          <pc:sldMk cId="2298886282" sldId="378"/>
        </pc:sldMkLst>
        <pc:spChg chg="mod">
          <ac:chgData name="Mary Cruden" userId="99962982c054f180" providerId="LiveId" clId="{AF6C0A0E-A5B6-40EF-A306-580A2B21B239}" dt="2023-12-05T18:45:08.111" v="2341" actId="20577"/>
          <ac:spMkLst>
            <pc:docMk/>
            <pc:sldMk cId="2298886282" sldId="378"/>
            <ac:spMk id="5" creationId="{00000000-0000-0000-0000-000000000000}"/>
          </ac:spMkLst>
        </pc:spChg>
        <pc:spChg chg="del mod">
          <ac:chgData name="Mary Cruden" userId="99962982c054f180" providerId="LiveId" clId="{AF6C0A0E-A5B6-40EF-A306-580A2B21B239}" dt="2023-12-05T18:44:08.457" v="2333" actId="478"/>
          <ac:spMkLst>
            <pc:docMk/>
            <pc:sldMk cId="2298886282" sldId="378"/>
            <ac:spMk id="10" creationId="{00000000-0000-0000-0000-000000000000}"/>
          </ac:spMkLst>
        </pc:spChg>
        <pc:spChg chg="mod">
          <ac:chgData name="Mary Cruden" userId="99962982c054f180" providerId="LiveId" clId="{AF6C0A0E-A5B6-40EF-A306-580A2B21B239}" dt="2023-12-05T18:44:23.128" v="2335" actId="1076"/>
          <ac:spMkLst>
            <pc:docMk/>
            <pc:sldMk cId="2298886282" sldId="378"/>
            <ac:spMk id="15" creationId="{00000000-0000-0000-0000-000000000000}"/>
          </ac:spMkLst>
        </pc:spChg>
        <pc:graphicFrameChg chg="mod">
          <ac:chgData name="Mary Cruden" userId="99962982c054f180" providerId="LiveId" clId="{AF6C0A0E-A5B6-40EF-A306-580A2B21B239}" dt="2023-12-05T18:44:16.461" v="2334" actId="1076"/>
          <ac:graphicFrameMkLst>
            <pc:docMk/>
            <pc:sldMk cId="2298886282" sldId="378"/>
            <ac:graphicFrameMk id="11" creationId="{00000000-0000-0000-0000-000000000000}"/>
          </ac:graphicFrameMkLst>
        </pc:graphicFrameChg>
      </pc:sldChg>
    </pc:docChg>
  </pc:docChgLst>
  <pc:docChgLst>
    <pc:chgData name="Mary Cruden" userId="99962982c054f180" providerId="LiveId" clId="{DA0E7D96-D0EF-4444-96C6-80632B00EA23}"/>
    <pc:docChg chg="custSel modSld">
      <pc:chgData name="Mary Cruden" userId="99962982c054f180" providerId="LiveId" clId="{DA0E7D96-D0EF-4444-96C6-80632B00EA23}" dt="2023-12-15T21:36:59.361" v="175" actId="20577"/>
      <pc:docMkLst>
        <pc:docMk/>
      </pc:docMkLst>
      <pc:sldChg chg="modSp mod">
        <pc:chgData name="Mary Cruden" userId="99962982c054f180" providerId="LiveId" clId="{DA0E7D96-D0EF-4444-96C6-80632B00EA23}" dt="2023-12-15T21:36:59.361" v="175" actId="20577"/>
        <pc:sldMkLst>
          <pc:docMk/>
          <pc:sldMk cId="371226263" sldId="256"/>
        </pc:sldMkLst>
        <pc:spChg chg="mod">
          <ac:chgData name="Mary Cruden" userId="99962982c054f180" providerId="LiveId" clId="{DA0E7D96-D0EF-4444-96C6-80632B00EA23}" dt="2023-12-15T21:36:59.361" v="175" actId="20577"/>
          <ac:spMkLst>
            <pc:docMk/>
            <pc:sldMk cId="371226263" sldId="256"/>
            <ac:spMk id="3" creationId="{00000000-0000-0000-0000-000000000000}"/>
          </ac:spMkLst>
        </pc:spChg>
      </pc:sldChg>
      <pc:sldChg chg="modSp mod">
        <pc:chgData name="Mary Cruden" userId="99962982c054f180" providerId="LiveId" clId="{DA0E7D96-D0EF-4444-96C6-80632B00EA23}" dt="2023-12-06T05:02:26.269" v="142" actId="20577"/>
        <pc:sldMkLst>
          <pc:docMk/>
          <pc:sldMk cId="694973628" sldId="366"/>
        </pc:sldMkLst>
        <pc:spChg chg="mod">
          <ac:chgData name="Mary Cruden" userId="99962982c054f180" providerId="LiveId" clId="{DA0E7D96-D0EF-4444-96C6-80632B00EA23}" dt="2023-12-06T05:02:26.269" v="142" actId="20577"/>
          <ac:spMkLst>
            <pc:docMk/>
            <pc:sldMk cId="694973628" sldId="366"/>
            <ac:spMk id="3" creationId="{00000000-0000-0000-0000-000000000000}"/>
          </ac:spMkLst>
        </pc:spChg>
      </pc:sldChg>
      <pc:sldChg chg="modSp mod">
        <pc:chgData name="Mary Cruden" userId="99962982c054f180" providerId="LiveId" clId="{DA0E7D96-D0EF-4444-96C6-80632B00EA23}" dt="2023-12-06T04:55:04.762" v="0" actId="6549"/>
        <pc:sldMkLst>
          <pc:docMk/>
          <pc:sldMk cId="1719262848" sldId="367"/>
        </pc:sldMkLst>
        <pc:spChg chg="mod">
          <ac:chgData name="Mary Cruden" userId="99962982c054f180" providerId="LiveId" clId="{DA0E7D96-D0EF-4444-96C6-80632B00EA23}" dt="2023-12-06T04:55:04.762" v="0" actId="6549"/>
          <ac:spMkLst>
            <pc:docMk/>
            <pc:sldMk cId="1719262848" sldId="367"/>
            <ac:spMk id="3" creationId="{00000000-0000-0000-0000-000000000000}"/>
          </ac:spMkLst>
        </pc:spChg>
      </pc:sldChg>
      <pc:sldChg chg="modSp mod">
        <pc:chgData name="Mary Cruden" userId="99962982c054f180" providerId="LiveId" clId="{DA0E7D96-D0EF-4444-96C6-80632B00EA23}" dt="2023-12-06T05:06:29.521" v="152" actId="113"/>
        <pc:sldMkLst>
          <pc:docMk/>
          <pc:sldMk cId="1470792209" sldId="370"/>
        </pc:sldMkLst>
        <pc:spChg chg="mod">
          <ac:chgData name="Mary Cruden" userId="99962982c054f180" providerId="LiveId" clId="{DA0E7D96-D0EF-4444-96C6-80632B00EA23}" dt="2023-12-06T05:06:29.521" v="152" actId="113"/>
          <ac:spMkLst>
            <pc:docMk/>
            <pc:sldMk cId="1470792209" sldId="370"/>
            <ac:spMk id="3" creationId="{00000000-0000-0000-0000-000000000000}"/>
          </ac:spMkLst>
        </pc:spChg>
      </pc:sldChg>
      <pc:sldChg chg="modSp mod">
        <pc:chgData name="Mary Cruden" userId="99962982c054f180" providerId="LiveId" clId="{DA0E7D96-D0EF-4444-96C6-80632B00EA23}" dt="2023-12-06T05:08:20.569" v="159" actId="27636"/>
        <pc:sldMkLst>
          <pc:docMk/>
          <pc:sldMk cId="1470792209" sldId="371"/>
        </pc:sldMkLst>
        <pc:spChg chg="mod">
          <ac:chgData name="Mary Cruden" userId="99962982c054f180" providerId="LiveId" clId="{DA0E7D96-D0EF-4444-96C6-80632B00EA23}" dt="2023-12-06T05:08:20.569" v="159" actId="27636"/>
          <ac:spMkLst>
            <pc:docMk/>
            <pc:sldMk cId="1470792209" sldId="371"/>
            <ac:spMk id="3" creationId="{00000000-0000-0000-0000-000000000000}"/>
          </ac:spMkLst>
        </pc:spChg>
        <pc:picChg chg="mod">
          <ac:chgData name="Mary Cruden" userId="99962982c054f180" providerId="LiveId" clId="{DA0E7D96-D0EF-4444-96C6-80632B00EA23}" dt="2023-12-06T05:07:30.344" v="155" actId="14100"/>
          <ac:picMkLst>
            <pc:docMk/>
            <pc:sldMk cId="1470792209" sldId="371"/>
            <ac:picMk id="6" creationId="{00000000-0000-0000-0000-000000000000}"/>
          </ac:picMkLst>
        </pc:picChg>
      </pc:sldChg>
      <pc:sldChg chg="modSp mod">
        <pc:chgData name="Mary Cruden" userId="99962982c054f180" providerId="LiveId" clId="{DA0E7D96-D0EF-4444-96C6-80632B00EA23}" dt="2023-12-06T05:04:19.137" v="147" actId="14100"/>
        <pc:sldMkLst>
          <pc:docMk/>
          <pc:sldMk cId="1470792209" sldId="373"/>
        </pc:sldMkLst>
        <pc:picChg chg="mod">
          <ac:chgData name="Mary Cruden" userId="99962982c054f180" providerId="LiveId" clId="{DA0E7D96-D0EF-4444-96C6-80632B00EA23}" dt="2023-12-06T05:04:19.137" v="147" actId="14100"/>
          <ac:picMkLst>
            <pc:docMk/>
            <pc:sldMk cId="1470792209" sldId="373"/>
            <ac:picMk id="2" creationId="{D902A2BA-DD5C-70CA-4C93-4153506CDA42}"/>
          </ac:picMkLst>
        </pc:picChg>
      </pc:sldChg>
      <pc:sldChg chg="modSp mod">
        <pc:chgData name="Mary Cruden" userId="99962982c054f180" providerId="LiveId" clId="{DA0E7D96-D0EF-4444-96C6-80632B00EA23}" dt="2023-12-06T05:04:52.174" v="151" actId="14100"/>
        <pc:sldMkLst>
          <pc:docMk/>
          <pc:sldMk cId="1702030144" sldId="377"/>
        </pc:sldMkLst>
        <pc:picChg chg="mod">
          <ac:chgData name="Mary Cruden" userId="99962982c054f180" providerId="LiveId" clId="{DA0E7D96-D0EF-4444-96C6-80632B00EA23}" dt="2023-12-06T05:04:52.174" v="151" actId="14100"/>
          <ac:picMkLst>
            <pc:docMk/>
            <pc:sldMk cId="1702030144" sldId="377"/>
            <ac:picMk id="2" creationId="{D8E0D39B-42F8-4C31-9601-FB7D27EC2C1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830775960697223"/>
          <c:y val="1.96078481827616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'Table011 (Page 12)'!$B$1</c:f>
              <c:strCache>
                <c:ptCount val="1"/>
                <c:pt idx="0">
                  <c:v>Total # of Students Core French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'Table011 (Page 12)'!$A$2:$A$10</c:f>
              <c:strCache>
                <c:ptCount val="9"/>
                <c:pt idx="0">
                  <c:v>Grade 4</c:v>
                </c:pt>
                <c:pt idx="1">
                  <c:v>Grade 5</c:v>
                </c:pt>
                <c:pt idx="2">
                  <c:v>Grade 6</c:v>
                </c:pt>
                <c:pt idx="3">
                  <c:v>Grade 7</c:v>
                </c:pt>
                <c:pt idx="4">
                  <c:v>Grade 8</c:v>
                </c:pt>
                <c:pt idx="5">
                  <c:v>Grade 9</c:v>
                </c:pt>
                <c:pt idx="6">
                  <c:v>Grade10</c:v>
                </c:pt>
                <c:pt idx="7">
                  <c:v>Grade 11</c:v>
                </c:pt>
                <c:pt idx="8">
                  <c:v>Grade 12</c:v>
                </c:pt>
              </c:strCache>
            </c:strRef>
          </c:cat>
          <c:val>
            <c:numRef>
              <c:f>'Table011 (Page 12)'!$B$2:$B$10</c:f>
              <c:numCache>
                <c:formatCode>General</c:formatCode>
                <c:ptCount val="9"/>
                <c:pt idx="0">
                  <c:v>14699</c:v>
                </c:pt>
                <c:pt idx="1">
                  <c:v>14547</c:v>
                </c:pt>
                <c:pt idx="2">
                  <c:v>13696</c:v>
                </c:pt>
                <c:pt idx="3">
                  <c:v>13883</c:v>
                </c:pt>
                <c:pt idx="4">
                  <c:v>14171</c:v>
                </c:pt>
                <c:pt idx="5">
                  <c:v>14927</c:v>
                </c:pt>
                <c:pt idx="6">
                  <c:v>3489</c:v>
                </c:pt>
                <c:pt idx="7">
                  <c:v>1594</c:v>
                </c:pt>
                <c:pt idx="8">
                  <c:v>1310</c:v>
                </c:pt>
              </c:numCache>
            </c:numRef>
          </c:val>
          <c:extLst>
            <c:ext xmlns:c16="http://schemas.microsoft.com/office/drawing/2014/chart" uri="{C3380CC4-5D6E-409C-BE32-E72D297353CC}">
              <c16:uniqueId val="{00000000-3D86-414A-A350-44154BCAC9B7}"/>
            </c:ext>
          </c:extLst>
        </c:ser>
        <c:dLbls>
          <c:showLegendKey val="0"/>
          <c:showVal val="0"/>
          <c:showCatName val="0"/>
          <c:showSerName val="0"/>
          <c:showPercent val="0"/>
          <c:showBubbleSize val="0"/>
        </c:dLbls>
        <c:gapWidth val="219"/>
        <c:overlap val="-27"/>
        <c:axId val="1218009360"/>
        <c:axId val="976481328"/>
      </c:barChart>
      <c:catAx>
        <c:axId val="121800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6481328"/>
        <c:crosses val="autoZero"/>
        <c:auto val="1"/>
        <c:lblAlgn val="ctr"/>
        <c:lblOffset val="100"/>
        <c:noMultiLvlLbl val="0"/>
      </c:catAx>
      <c:valAx>
        <c:axId val="97648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800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08136581899547E-2"/>
          <c:y val="4.1666658122814525E-2"/>
          <c:w val="0.92469933036136442"/>
          <c:h val="0.86101561030583529"/>
        </c:manualLayout>
      </c:layout>
      <c:barChart>
        <c:barDir val="col"/>
        <c:grouping val="clustered"/>
        <c:varyColors val="0"/>
        <c:ser>
          <c:idx val="0"/>
          <c:order val="0"/>
          <c:tx>
            <c:strRef>
              <c:f>'Table009 (Page 11)'!$F$1</c:f>
              <c:strCache>
                <c:ptCount val="1"/>
                <c:pt idx="0">
                  <c:v>Total</c:v>
                </c:pt>
              </c:strCache>
            </c:strRef>
          </c:tx>
          <c:spPr>
            <a:solidFill>
              <a:schemeClr val="accent1"/>
            </a:solidFill>
            <a:ln>
              <a:noFill/>
            </a:ln>
            <a:effectLst/>
          </c:spPr>
          <c:invertIfNegative val="0"/>
          <c:cat>
            <c:strRef>
              <c:f>'Table009 (Page 11)'!$A$2:$A$24</c:f>
              <c:strCache>
                <c:ptCount val="23"/>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strCache>
            </c:strRef>
          </c:cat>
          <c:val>
            <c:numRef>
              <c:f>'Table009 (Page 11)'!$F$2:$F$24</c:f>
              <c:numCache>
                <c:formatCode>General</c:formatCode>
                <c:ptCount val="23"/>
                <c:pt idx="0">
                  <c:v>15410</c:v>
                </c:pt>
                <c:pt idx="1">
                  <c:v>16197</c:v>
                </c:pt>
                <c:pt idx="2">
                  <c:v>15669</c:v>
                </c:pt>
                <c:pt idx="3">
                  <c:v>16030</c:v>
                </c:pt>
                <c:pt idx="4">
                  <c:v>16497</c:v>
                </c:pt>
                <c:pt idx="5">
                  <c:v>17154</c:v>
                </c:pt>
                <c:pt idx="6">
                  <c:v>17894</c:v>
                </c:pt>
                <c:pt idx="7">
                  <c:v>19039</c:v>
                </c:pt>
                <c:pt idx="8">
                  <c:v>19736</c:v>
                </c:pt>
                <c:pt idx="9">
                  <c:v>20463</c:v>
                </c:pt>
                <c:pt idx="10">
                  <c:v>21448</c:v>
                </c:pt>
                <c:pt idx="11">
                  <c:v>22562</c:v>
                </c:pt>
                <c:pt idx="12">
                  <c:v>23768</c:v>
                </c:pt>
                <c:pt idx="13">
                  <c:v>24843</c:v>
                </c:pt>
                <c:pt idx="14">
                  <c:v>26156</c:v>
                </c:pt>
                <c:pt idx="15">
                  <c:v>27149</c:v>
                </c:pt>
                <c:pt idx="16">
                  <c:v>28013</c:v>
                </c:pt>
                <c:pt idx="17">
                  <c:v>28821</c:v>
                </c:pt>
                <c:pt idx="18">
                  <c:v>29489</c:v>
                </c:pt>
                <c:pt idx="19">
                  <c:v>29822</c:v>
                </c:pt>
                <c:pt idx="20">
                  <c:v>29504</c:v>
                </c:pt>
                <c:pt idx="21">
                  <c:v>27473</c:v>
                </c:pt>
                <c:pt idx="22">
                  <c:v>27480</c:v>
                </c:pt>
              </c:numCache>
            </c:numRef>
          </c:val>
          <c:extLst>
            <c:ext xmlns:c16="http://schemas.microsoft.com/office/drawing/2014/chart" uri="{C3380CC4-5D6E-409C-BE32-E72D297353CC}">
              <c16:uniqueId val="{00000000-F68E-4805-BFF9-A185FD32E41F}"/>
            </c:ext>
          </c:extLst>
        </c:ser>
        <c:dLbls>
          <c:showLegendKey val="0"/>
          <c:showVal val="0"/>
          <c:showCatName val="0"/>
          <c:showSerName val="0"/>
          <c:showPercent val="0"/>
          <c:showBubbleSize val="0"/>
        </c:dLbls>
        <c:gapWidth val="219"/>
        <c:overlap val="-27"/>
        <c:axId val="261925584"/>
        <c:axId val="259562448"/>
      </c:barChart>
      <c:catAx>
        <c:axId val="2619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9562448"/>
        <c:crosses val="autoZero"/>
        <c:auto val="1"/>
        <c:lblAlgn val="ctr"/>
        <c:lblOffset val="100"/>
        <c:noMultiLvlLbl val="0"/>
      </c:catAx>
      <c:valAx>
        <c:axId val="25956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192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4899"/>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9" y="0"/>
            <a:ext cx="3038475" cy="464899"/>
          </a:xfrm>
          <a:prstGeom prst="rect">
            <a:avLst/>
          </a:prstGeom>
        </p:spPr>
        <p:txBody>
          <a:bodyPr vert="horz" lIns="91440" tIns="45720" rIns="91440" bIns="45720" rtlCol="0"/>
          <a:lstStyle>
            <a:lvl1pPr algn="r">
              <a:defRPr sz="1200"/>
            </a:lvl1pPr>
          </a:lstStyle>
          <a:p>
            <a:fld id="{E6D7E007-F693-48DD-A747-4CDC4856422C}" type="datetimeFigureOut">
              <a:rPr lang="en-CA" smtClean="0"/>
              <a:t>2023-12-15</a:t>
            </a:fld>
            <a:endParaRPr lang="en-CA"/>
          </a:p>
        </p:txBody>
      </p:sp>
      <p:sp>
        <p:nvSpPr>
          <p:cNvPr id="4" name="Footer Placeholder 3"/>
          <p:cNvSpPr>
            <a:spLocks noGrp="1"/>
          </p:cNvSpPr>
          <p:nvPr>
            <p:ph type="ftr" sz="quarter" idx="2"/>
          </p:nvPr>
        </p:nvSpPr>
        <p:spPr>
          <a:xfrm>
            <a:off x="0" y="8829930"/>
            <a:ext cx="3038475" cy="464899"/>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829930"/>
            <a:ext cx="3038475" cy="464899"/>
          </a:xfrm>
          <a:prstGeom prst="rect">
            <a:avLst/>
          </a:prstGeom>
        </p:spPr>
        <p:txBody>
          <a:bodyPr vert="horz" lIns="91440" tIns="45720" rIns="91440" bIns="45720" rtlCol="0" anchor="b"/>
          <a:lstStyle>
            <a:lvl1pPr algn="r">
              <a:defRPr sz="1200"/>
            </a:lvl1pPr>
          </a:lstStyle>
          <a:p>
            <a:fld id="{B08A975D-7348-4162-9AFA-4B2C97BC8038}" type="slidenum">
              <a:rPr lang="en-CA" smtClean="0"/>
              <a:t>‹#›</a:t>
            </a:fld>
            <a:endParaRPr lang="en-CA"/>
          </a:p>
        </p:txBody>
      </p:sp>
    </p:spTree>
    <p:extLst>
      <p:ext uri="{BB962C8B-B14F-4D97-AF65-F5344CB8AC3E}">
        <p14:creationId xmlns:p14="http://schemas.microsoft.com/office/powerpoint/2010/main" val="234622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BF6E597-89CB-4152-BD96-DD0BCDB42C6B}" type="datetimeFigureOut">
              <a:rPr lang="en-US" smtClean="0"/>
              <a:t>12/15/2023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DE352C8-0D63-4282-8AFD-5CC9A4E8A665}" type="slidenum">
              <a:rPr lang="en-US" smtClean="0"/>
              <a:t>‹#›</a:t>
            </a:fld>
            <a:endParaRPr lang="en-US"/>
          </a:p>
        </p:txBody>
      </p:sp>
    </p:spTree>
    <p:extLst>
      <p:ext uri="{BB962C8B-B14F-4D97-AF65-F5344CB8AC3E}">
        <p14:creationId xmlns:p14="http://schemas.microsoft.com/office/powerpoint/2010/main" val="36488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71925"/>
            <a:ext cx="9144000" cy="2886075"/>
          </a:xfrm>
          <a:prstGeom prst="rect">
            <a:avLst/>
          </a:prstGeom>
        </p:spPr>
      </p:pic>
      <p:sp>
        <p:nvSpPr>
          <p:cNvPr id="24" name="Rectangle 23"/>
          <p:cNvSpPr/>
          <p:nvPr userDrawn="1"/>
        </p:nvSpPr>
        <p:spPr>
          <a:xfrm>
            <a:off x="0" y="0"/>
            <a:ext cx="9144000" cy="6477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p:cNvSpPr>
            <a:spLocks noGrp="1"/>
          </p:cNvSpPr>
          <p:nvPr>
            <p:ph idx="1"/>
          </p:nvPr>
        </p:nvSpPr>
        <p:spPr>
          <a:xfrm>
            <a:off x="457200" y="1828800"/>
            <a:ext cx="8229600" cy="1752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lvl1pPr>
              <a:defRPr cap="none" baseline="0"/>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025"/>
            <a:ext cx="9144000" cy="561975"/>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7772400" y="6400800"/>
            <a:ext cx="1066800" cy="329092"/>
          </a:xfrm>
        </p:spPr>
        <p:txBody>
          <a:bodyPr/>
          <a:lstStyle/>
          <a:p>
            <a:fld id="{A313F930-D753-4E81-B9B3-D505EE818FB2}" type="slidenum">
              <a:rPr lang="en-CA" smtClean="0"/>
              <a:t>‹#›</a:t>
            </a:fld>
            <a:endParaRPr lang="en-CA"/>
          </a:p>
        </p:txBody>
      </p:sp>
      <p:sp>
        <p:nvSpPr>
          <p:cNvPr id="9" name="Content Placeholder 8"/>
          <p:cNvSpPr>
            <a:spLocks noGrp="1"/>
          </p:cNvSpPr>
          <p:nvPr>
            <p:ph sz="quarter" idx="13" hasCustomPrompt="1"/>
          </p:nvPr>
        </p:nvSpPr>
        <p:spPr>
          <a:xfrm>
            <a:off x="152400" y="190500"/>
            <a:ext cx="8763000" cy="571500"/>
          </a:xfrm>
        </p:spPr>
        <p:txBody>
          <a:bodyPr anchor="ctr">
            <a:noAutofit/>
          </a:bodyPr>
          <a:lstStyle>
            <a:lvl1pPr marL="114300" indent="0">
              <a:buFontTx/>
              <a:buNone/>
              <a:defRPr sz="2800" b="1" i="0" baseline="0"/>
            </a:lvl1pPr>
          </a:lstStyle>
          <a:p>
            <a:pPr lvl="0"/>
            <a:r>
              <a:rPr lang="en-US" dirty="0"/>
              <a:t>Edit section info</a:t>
            </a:r>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00"/>
            <a:ext cx="9144000" cy="314325"/>
          </a:xfrm>
          <a:prstGeom prst="rect">
            <a:avLst/>
          </a:prstGeom>
        </p:spPr>
      </p:pic>
      <p:sp>
        <p:nvSpPr>
          <p:cNvPr id="7" name="Slide Number Placeholder 6"/>
          <p:cNvSpPr>
            <a:spLocks noGrp="1"/>
          </p:cNvSpPr>
          <p:nvPr>
            <p:ph type="sldNum" sz="quarter" idx="12"/>
          </p:nvPr>
        </p:nvSpPr>
        <p:spPr/>
        <p:txBody>
          <a:bodyPr/>
          <a:lstStyle/>
          <a:p>
            <a:fld id="{A313F930-D753-4E81-B9B3-D505EE818FB2}" type="slidenum">
              <a:rPr lang="en-CA" smtClean="0"/>
              <a:t>‹#›</a:t>
            </a:fld>
            <a:endParaRPr lang="en-CA"/>
          </a:p>
        </p:txBody>
      </p:sp>
      <p:sp>
        <p:nvSpPr>
          <p:cNvPr id="9" name="Title 1"/>
          <p:cNvSpPr>
            <a:spLocks noGrp="1"/>
          </p:cNvSpPr>
          <p:nvPr>
            <p:ph type="title"/>
          </p:nvPr>
        </p:nvSpPr>
        <p:spPr>
          <a:xfrm>
            <a:off x="426128" y="609600"/>
            <a:ext cx="8260672" cy="1039427"/>
          </a:xfrm>
        </p:spPr>
        <p:txBody>
          <a:bodyPr/>
          <a:lstStyle>
            <a:lvl1pPr>
              <a:defRPr cap="none" baseline="0"/>
            </a:lvl1pPr>
          </a:lstStyle>
          <a:p>
            <a:r>
              <a:rPr lang="en-US"/>
              <a:t>Click to edit Master title style</a:t>
            </a:r>
            <a:endParaRPr lang="en-US" dirty="0"/>
          </a:p>
        </p:txBody>
      </p:sp>
      <p:sp>
        <p:nvSpPr>
          <p:cNvPr id="10" name="Content Placeholder 2"/>
          <p:cNvSpPr>
            <a:spLocks noGrp="1"/>
          </p:cNvSpPr>
          <p:nvPr>
            <p:ph idx="1"/>
          </p:nvPr>
        </p:nvSpPr>
        <p:spPr>
          <a:xfrm>
            <a:off x="457200" y="1752601"/>
            <a:ext cx="396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3"/>
          </p:nvPr>
        </p:nvSpPr>
        <p:spPr>
          <a:xfrm>
            <a:off x="4720856" y="1752601"/>
            <a:ext cx="396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p:cNvSpPr>
            <a:spLocks noGrp="1"/>
          </p:cNvSpPr>
          <p:nvPr>
            <p:ph sz="quarter" idx="14" hasCustomPrompt="1"/>
          </p:nvPr>
        </p:nvSpPr>
        <p:spPr>
          <a:xfrm>
            <a:off x="228600" y="228600"/>
            <a:ext cx="5715000" cy="304800"/>
          </a:xfrm>
        </p:spPr>
        <p:txBody>
          <a:bodyPr>
            <a:noAutofit/>
          </a:bodyPr>
          <a:lstStyle>
            <a:lvl1pPr marL="114300" indent="0">
              <a:buFontTx/>
              <a:buNone/>
              <a:defRPr sz="1600" b="1" i="0" baseline="0"/>
            </a:lvl1pPr>
          </a:lstStyle>
          <a:p>
            <a:pPr lvl="0"/>
            <a:r>
              <a:rPr lang="en-US" dirty="0"/>
              <a:t>Edit section info</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313F930-D753-4E81-B9B3-D505EE818FB2}" type="slidenum">
              <a:rPr lang="en-CA" smtClean="0"/>
              <a:t>‹#›</a:t>
            </a:fld>
            <a:endParaRPr lang="en-CA"/>
          </a:p>
        </p:txBody>
      </p:sp>
      <p:sp>
        <p:nvSpPr>
          <p:cNvPr id="17" name="Title Placeholder 1"/>
          <p:cNvSpPr>
            <a:spLocks noGrp="1"/>
          </p:cNvSpPr>
          <p:nvPr>
            <p:ph type="title"/>
          </p:nvPr>
        </p:nvSpPr>
        <p:spPr>
          <a:xfrm>
            <a:off x="426128" y="2590800"/>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A313F930-D753-4E81-B9B3-D505EE818FB2}"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No Footer">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A313F930-D753-4E81-B9B3-D505EE818FB2}" type="slidenum">
              <a:rPr lang="en-CA" smtClean="0"/>
              <a:t>‹#›</a:t>
            </a:fld>
            <a:endParaRPr lang="en-CA"/>
          </a:p>
        </p:txBody>
      </p:sp>
    </p:spTree>
    <p:extLst>
      <p:ext uri="{BB962C8B-B14F-4D97-AF65-F5344CB8AC3E}">
        <p14:creationId xmlns:p14="http://schemas.microsoft.com/office/powerpoint/2010/main" val="332561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206490"/>
            <a:ext cx="9144000" cy="651510"/>
          </a:xfrm>
          <a:prstGeom prst="rect">
            <a:avLst/>
          </a:prstGeom>
        </p:spPr>
      </p:pic>
      <p:sp>
        <p:nvSpPr>
          <p:cNvPr id="3" name="Text Placeholder 2"/>
          <p:cNvSpPr>
            <a:spLocks noGrp="1"/>
          </p:cNvSpPr>
          <p:nvPr>
            <p:ph type="body" idx="1"/>
          </p:nvPr>
        </p:nvSpPr>
        <p:spPr>
          <a:xfrm>
            <a:off x="457200" y="1752601"/>
            <a:ext cx="82296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24800" y="152400"/>
            <a:ext cx="1066800" cy="329092"/>
          </a:xfrm>
          <a:prstGeom prst="rect">
            <a:avLst/>
          </a:prstGeom>
        </p:spPr>
        <p:txBody>
          <a:bodyPr vert="horz" lIns="91440" tIns="45720" rIns="91440" bIns="0" rtlCol="0" anchor="b" anchorCtr="1"/>
          <a:lstStyle>
            <a:lvl1pPr algn="r">
              <a:defRPr sz="1200" baseline="0">
                <a:solidFill>
                  <a:schemeClr val="tx1"/>
                </a:solidFill>
              </a:defRPr>
            </a:lvl1pPr>
          </a:lstStyle>
          <a:p>
            <a:fld id="{A313F930-D753-4E81-B9B3-D505EE818FB2}" type="slidenum">
              <a:rPr lang="en-CA" smtClean="0"/>
              <a:pPr/>
              <a:t>‹#›</a:t>
            </a:fld>
            <a:endParaRPr lang="en-CA" dirty="0"/>
          </a:p>
        </p:txBody>
      </p:sp>
      <p:sp>
        <p:nvSpPr>
          <p:cNvPr id="2" name="Title Placeholder 1"/>
          <p:cNvSpPr>
            <a:spLocks noGrp="1"/>
          </p:cNvSpPr>
          <p:nvPr>
            <p:ph type="title"/>
          </p:nvPr>
        </p:nvSpPr>
        <p:spPr>
          <a:xfrm>
            <a:off x="426128" y="609600"/>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7" r:id="rId5"/>
    <p:sldLayoutId id="2147483672" r:id="rId6"/>
    <p:sldLayoutId id="2147483669" r:id="rId7"/>
  </p:sldLayoutIdLst>
  <p:hf sldNum="0" hdr="0" ftr="0"/>
  <p:txStyles>
    <p:titleStyle>
      <a:lvl1pPr algn="ctr" defTabSz="914400" rtl="0" eaLnBrk="1" latinLnBrk="0" hangingPunct="1">
        <a:spcBef>
          <a:spcPct val="0"/>
        </a:spcBef>
        <a:buNone/>
        <a:defRPr sz="3500" kern="1200" cap="none" baseline="0">
          <a:solidFill>
            <a:schemeClr val="tx1"/>
          </a:solidFill>
          <a:latin typeface="+mj-lt"/>
          <a:ea typeface="+mj-ea"/>
          <a:cs typeface="+mj-cs"/>
        </a:defRPr>
      </a:lvl1pPr>
    </p:titleStyle>
    <p:body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hyperlink" Target="http://www.tdsb.on.ca/fslcac"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2895600"/>
          </a:xfrm>
        </p:spPr>
        <p:txBody>
          <a:bodyPr>
            <a:normAutofit fontScale="55000" lnSpcReduction="20000"/>
          </a:bodyPr>
          <a:lstStyle/>
          <a:p>
            <a:pPr marL="114300" indent="0" algn="ctr">
              <a:buNone/>
            </a:pPr>
            <a:br>
              <a:rPr lang="en-US" sz="4800" b="1" dirty="0"/>
            </a:br>
            <a:r>
              <a:rPr lang="en-US" sz="9600" b="1" dirty="0"/>
              <a:t>FSLCAC</a:t>
            </a:r>
            <a:br>
              <a:rPr lang="en-US" sz="7200" dirty="0"/>
            </a:br>
            <a:r>
              <a:rPr lang="en-US" sz="7200" dirty="0"/>
              <a:t>French as a Second Language </a:t>
            </a:r>
            <a:br>
              <a:rPr lang="en-US" sz="7200" dirty="0"/>
            </a:br>
            <a:r>
              <a:rPr lang="en-US" sz="7200" dirty="0"/>
              <a:t>Community Advisory Committee</a:t>
            </a:r>
          </a:p>
          <a:p>
            <a:pPr marL="114300" indent="0" algn="ctr">
              <a:buNone/>
            </a:pPr>
            <a:r>
              <a:rPr lang="en-US" sz="3500" dirty="0"/>
              <a:t> </a:t>
            </a:r>
            <a:br>
              <a:rPr lang="en-US" sz="3500" dirty="0"/>
            </a:br>
            <a:r>
              <a:rPr lang="en-US" sz="3500" dirty="0"/>
              <a:t>Toronto District School Board</a:t>
            </a:r>
          </a:p>
          <a:p>
            <a:pPr marL="114300" indent="0" algn="ctr">
              <a:buNone/>
            </a:pPr>
            <a:r>
              <a:rPr lang="en-US" sz="3500" dirty="0"/>
              <a:t>(TDSB)</a:t>
            </a:r>
            <a:endParaRPr lang="en-CA" sz="3500" dirty="0"/>
          </a:p>
        </p:txBody>
      </p:sp>
      <p:sp>
        <p:nvSpPr>
          <p:cNvPr id="3" name="Subtitle 3"/>
          <p:cNvSpPr txBox="1">
            <a:spLocks/>
          </p:cNvSpPr>
          <p:nvPr/>
        </p:nvSpPr>
        <p:spPr>
          <a:xfrm>
            <a:off x="457200" y="6629400"/>
            <a:ext cx="8305800" cy="381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tx1"/>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tx1"/>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tx1"/>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None/>
            </a:pPr>
            <a:r>
              <a:rPr lang="en-US" sz="1100" dirty="0">
                <a:solidFill>
                  <a:schemeClr val="bg1">
                    <a:lumMod val="50000"/>
                  </a:schemeClr>
                </a:solidFill>
              </a:rPr>
              <a:t>2023 12 15</a:t>
            </a:r>
          </a:p>
        </p:txBody>
      </p:sp>
    </p:spTree>
    <p:extLst>
      <p:ext uri="{BB962C8B-B14F-4D97-AF65-F5344CB8AC3E}">
        <p14:creationId xmlns:p14="http://schemas.microsoft.com/office/powerpoint/2010/main" val="37122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52400" y="228600"/>
            <a:ext cx="8763000" cy="533400"/>
          </a:xfrm>
        </p:spPr>
        <p:txBody>
          <a:bodyPr/>
          <a:lstStyle/>
          <a:p>
            <a:r>
              <a:rPr lang="en-US" sz="2400" dirty="0"/>
              <a:t>Early French Immersion Locations 2023-2024</a:t>
            </a:r>
            <a:endParaRPr lang="en-CA" sz="2400" dirty="0"/>
          </a:p>
        </p:txBody>
      </p:sp>
      <p:pic>
        <p:nvPicPr>
          <p:cNvPr id="2" name="Picture 1">
            <a:extLst>
              <a:ext uri="{FF2B5EF4-FFF2-40B4-BE49-F238E27FC236}">
                <a16:creationId xmlns:a16="http://schemas.microsoft.com/office/drawing/2014/main" id="{D902A2BA-DD5C-70CA-4C93-4153506CDA42}"/>
              </a:ext>
            </a:extLst>
          </p:cNvPr>
          <p:cNvPicPr>
            <a:picLocks noChangeAspect="1"/>
          </p:cNvPicPr>
          <p:nvPr/>
        </p:nvPicPr>
        <p:blipFill>
          <a:blip r:embed="rId2"/>
          <a:stretch>
            <a:fillRect/>
          </a:stretch>
        </p:blipFill>
        <p:spPr>
          <a:xfrm>
            <a:off x="381000" y="797055"/>
            <a:ext cx="8305800" cy="5451345"/>
          </a:xfrm>
          <a:prstGeom prst="rect">
            <a:avLst/>
          </a:prstGeom>
        </p:spPr>
      </p:pic>
    </p:spTree>
    <p:extLst>
      <p:ext uri="{BB962C8B-B14F-4D97-AF65-F5344CB8AC3E}">
        <p14:creationId xmlns:p14="http://schemas.microsoft.com/office/powerpoint/2010/main" val="147079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52400" y="228600"/>
            <a:ext cx="8763000" cy="533400"/>
          </a:xfrm>
        </p:spPr>
        <p:txBody>
          <a:bodyPr/>
          <a:lstStyle/>
          <a:p>
            <a:r>
              <a:rPr lang="en-US" sz="2400" dirty="0"/>
              <a:t>Middle French Immersion Program Locations 2023-2024</a:t>
            </a:r>
            <a:endParaRPr lang="en-CA" sz="2400" dirty="0"/>
          </a:p>
        </p:txBody>
      </p:sp>
      <p:pic>
        <p:nvPicPr>
          <p:cNvPr id="2" name="Picture 1">
            <a:extLst>
              <a:ext uri="{FF2B5EF4-FFF2-40B4-BE49-F238E27FC236}">
                <a16:creationId xmlns:a16="http://schemas.microsoft.com/office/drawing/2014/main" id="{D8E0D39B-42F8-4C31-9601-FB7D27EC2C1F}"/>
              </a:ext>
            </a:extLst>
          </p:cNvPr>
          <p:cNvPicPr>
            <a:picLocks noChangeAspect="1"/>
          </p:cNvPicPr>
          <p:nvPr/>
        </p:nvPicPr>
        <p:blipFill>
          <a:blip r:embed="rId2"/>
          <a:stretch>
            <a:fillRect/>
          </a:stretch>
        </p:blipFill>
        <p:spPr>
          <a:xfrm>
            <a:off x="381001" y="838200"/>
            <a:ext cx="8382000" cy="5334000"/>
          </a:xfrm>
          <a:prstGeom prst="rect">
            <a:avLst/>
          </a:prstGeom>
        </p:spPr>
      </p:pic>
    </p:spTree>
    <p:extLst>
      <p:ext uri="{BB962C8B-B14F-4D97-AF65-F5344CB8AC3E}">
        <p14:creationId xmlns:p14="http://schemas.microsoft.com/office/powerpoint/2010/main" val="1702030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29201"/>
          </a:xfrm>
        </p:spPr>
        <p:txBody>
          <a:bodyPr/>
          <a:lstStyle/>
          <a:p>
            <a:pPr marL="0" indent="0">
              <a:buNone/>
            </a:pPr>
            <a:endParaRPr lang="en-US" sz="1600" dirty="0"/>
          </a:p>
          <a:p>
            <a:pPr marL="571500" indent="-571500">
              <a:buFont typeface="Wingdings" panose="05000000000000000000" pitchFamily="2" charset="2"/>
              <a:buChar char="Ø"/>
            </a:pPr>
            <a:r>
              <a:rPr lang="en-US" sz="3200" dirty="0"/>
              <a:t>Provide FSL Parent-to-Parent support </a:t>
            </a:r>
          </a:p>
          <a:p>
            <a:pPr marL="401638" lvl="2" indent="0">
              <a:buNone/>
            </a:pPr>
            <a:r>
              <a:rPr lang="en-US" sz="2800" dirty="0"/>
              <a:t>  (i.e. </a:t>
            </a:r>
            <a:r>
              <a:rPr lang="en-US" sz="2800" dirty="0" err="1"/>
              <a:t>gmail</a:t>
            </a:r>
            <a:r>
              <a:rPr lang="en-US" sz="2800" dirty="0"/>
              <a:t>, newsletter, parent conferences)</a:t>
            </a:r>
          </a:p>
          <a:p>
            <a:pPr marL="571500" indent="-571500">
              <a:buFont typeface="Wingdings" panose="05000000000000000000" pitchFamily="2" charset="2"/>
              <a:buChar char="Ø"/>
            </a:pPr>
            <a:r>
              <a:rPr lang="en-US" sz="3200" dirty="0"/>
              <a:t>Meet 7-8 times per year, all welcome</a:t>
            </a:r>
          </a:p>
          <a:p>
            <a:pPr marL="571500" indent="-571500">
              <a:buFont typeface="Wingdings" panose="05000000000000000000" pitchFamily="2" charset="2"/>
              <a:buChar char="Ø"/>
            </a:pPr>
            <a:r>
              <a:rPr lang="en-US" sz="3200" dirty="0"/>
              <a:t>Appear and depute at various Board committee meetings</a:t>
            </a:r>
          </a:p>
          <a:p>
            <a:pPr marL="571500" indent="-571500">
              <a:buFont typeface="Wingdings" panose="05000000000000000000" pitchFamily="2" charset="2"/>
              <a:buChar char="Ø"/>
            </a:pPr>
            <a:r>
              <a:rPr lang="en-US" sz="3200" dirty="0"/>
              <a:t>Meet regularly with FSL program staff</a:t>
            </a:r>
          </a:p>
        </p:txBody>
      </p:sp>
      <p:sp>
        <p:nvSpPr>
          <p:cNvPr id="5" name="Content Placeholder 4"/>
          <p:cNvSpPr>
            <a:spLocks noGrp="1"/>
          </p:cNvSpPr>
          <p:nvPr>
            <p:ph sz="quarter" idx="13"/>
          </p:nvPr>
        </p:nvSpPr>
        <p:spPr>
          <a:xfrm>
            <a:off x="152400" y="228600"/>
            <a:ext cx="8763000" cy="533400"/>
          </a:xfrm>
        </p:spPr>
        <p:txBody>
          <a:bodyPr/>
          <a:lstStyle/>
          <a:p>
            <a:r>
              <a:rPr lang="en-US" sz="2400" dirty="0"/>
              <a:t>FSLCAC Activities</a:t>
            </a:r>
            <a:endParaRPr lang="en-CA" sz="2400" dirty="0"/>
          </a:p>
        </p:txBody>
      </p:sp>
      <p:pic>
        <p:nvPicPr>
          <p:cNvPr id="6" name="Picture 3" descr="C:\Users\Us\AppData\Local\Microsoft\Windows\Temporary Internet Files\Content.IE5\8AG2A02F\MP9004490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0362" y="4953000"/>
            <a:ext cx="1151238" cy="115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9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29201"/>
          </a:xfrm>
        </p:spPr>
        <p:txBody>
          <a:bodyPr>
            <a:normAutofit/>
          </a:bodyPr>
          <a:lstStyle/>
          <a:p>
            <a:pPr marL="114300" indent="0">
              <a:buNone/>
            </a:pPr>
            <a:r>
              <a:rPr lang="en-CA" b="1" dirty="0"/>
              <a:t>Visit us: </a:t>
            </a:r>
            <a:r>
              <a:rPr lang="en-CA" sz="2000" b="1" dirty="0">
                <a:solidFill>
                  <a:srgbClr val="0070C0"/>
                </a:solidFill>
              </a:rPr>
              <a:t>	</a:t>
            </a:r>
            <a:r>
              <a:rPr lang="en-CA" sz="2000" b="1" dirty="0">
                <a:solidFill>
                  <a:srgbClr val="00B050"/>
                </a:solidFill>
                <a:hlinkClick r:id="rId2">
                  <a:extLst>
                    <a:ext uri="{A12FA001-AC4F-418D-AE19-62706E023703}">
                      <ahyp:hlinkClr xmlns:ahyp="http://schemas.microsoft.com/office/drawing/2018/hyperlinkcolor" val="tx"/>
                    </a:ext>
                  </a:extLst>
                </a:hlinkClick>
              </a:rPr>
              <a:t>www.tdsb.on.ca/fslcac</a:t>
            </a:r>
            <a:endParaRPr lang="en-CA" sz="2000" b="1" dirty="0">
              <a:solidFill>
                <a:srgbClr val="00B050"/>
              </a:solidFill>
            </a:endParaRPr>
          </a:p>
          <a:p>
            <a:endParaRPr lang="en-CA" sz="2000" b="1" dirty="0">
              <a:solidFill>
                <a:srgbClr val="0070C0"/>
              </a:solidFill>
            </a:endParaRPr>
          </a:p>
          <a:p>
            <a:pPr marL="114300" indent="0">
              <a:buNone/>
            </a:pPr>
            <a:r>
              <a:rPr lang="en-CA" b="1" dirty="0"/>
              <a:t>	</a:t>
            </a:r>
            <a:r>
              <a:rPr lang="en-CA" sz="2000" b="1" dirty="0"/>
              <a:t>Sign up: </a:t>
            </a:r>
          </a:p>
          <a:p>
            <a:pPr marL="114300" indent="0">
              <a:buNone/>
            </a:pPr>
            <a:r>
              <a:rPr lang="en-CA" sz="2000" b="1" dirty="0"/>
              <a:t>	</a:t>
            </a:r>
          </a:p>
          <a:p>
            <a:pPr marL="114300" indent="0">
              <a:buNone/>
            </a:pPr>
            <a:r>
              <a:rPr lang="en-CA" sz="2000" b="1" dirty="0"/>
              <a:t>	E-newsletters (3/year) for tips and community information 	Occasional news blast for time sensitive information</a:t>
            </a:r>
          </a:p>
          <a:p>
            <a:pPr marL="114300" indent="0">
              <a:buNone/>
            </a:pPr>
            <a:endParaRPr lang="en-CA" sz="2000" b="1" dirty="0"/>
          </a:p>
          <a:p>
            <a:pPr marL="114300" indent="0">
              <a:buNone/>
            </a:pPr>
            <a:r>
              <a:rPr lang="en-CA" b="1" dirty="0"/>
              <a:t>Join Us: </a:t>
            </a:r>
          </a:p>
          <a:p>
            <a:pPr marL="114300" indent="0">
              <a:buNone/>
            </a:pPr>
            <a:r>
              <a:rPr lang="en-CA" sz="2000" b="1" dirty="0"/>
              <a:t>	meeting information posted at </a:t>
            </a:r>
            <a:r>
              <a:rPr lang="en-CA" sz="2000" b="1" dirty="0">
                <a:solidFill>
                  <a:srgbClr val="00B050"/>
                </a:solidFill>
                <a:hlinkClick r:id="rId2">
                  <a:extLst>
                    <a:ext uri="{A12FA001-AC4F-418D-AE19-62706E023703}">
                      <ahyp:hlinkClr xmlns:ahyp="http://schemas.microsoft.com/office/drawing/2018/hyperlinkcolor" val="tx"/>
                    </a:ext>
                  </a:extLst>
                </a:hlinkClick>
              </a:rPr>
              <a:t>www.tdsb.on.ca/fslcac</a:t>
            </a:r>
            <a:r>
              <a:rPr lang="en-CA" sz="2000" b="1" dirty="0">
                <a:solidFill>
                  <a:srgbClr val="00B050"/>
                </a:solidFill>
              </a:rPr>
              <a:t> </a:t>
            </a:r>
            <a:br>
              <a:rPr lang="en-CA" b="1" dirty="0"/>
            </a:br>
            <a:endParaRPr lang="en-CA" sz="2000" b="1" dirty="0"/>
          </a:p>
          <a:p>
            <a:r>
              <a:rPr lang="en-CA" b="1" dirty="0"/>
              <a:t>Email Us:</a:t>
            </a:r>
            <a:br>
              <a:rPr lang="en-CA" b="1" dirty="0"/>
            </a:br>
            <a:r>
              <a:rPr lang="en-CA" sz="2000" b="1" dirty="0"/>
              <a:t>fslactoronto@gmail.com</a:t>
            </a:r>
          </a:p>
        </p:txBody>
      </p:sp>
      <p:sp>
        <p:nvSpPr>
          <p:cNvPr id="5" name="Content Placeholder 4"/>
          <p:cNvSpPr>
            <a:spLocks noGrp="1"/>
          </p:cNvSpPr>
          <p:nvPr>
            <p:ph sz="quarter" idx="13"/>
          </p:nvPr>
        </p:nvSpPr>
        <p:spPr>
          <a:xfrm>
            <a:off x="152400" y="228600"/>
            <a:ext cx="8763000" cy="533400"/>
          </a:xfrm>
        </p:spPr>
        <p:txBody>
          <a:bodyPr/>
          <a:lstStyle/>
          <a:p>
            <a:r>
              <a:rPr lang="en-US" sz="2400" dirty="0"/>
              <a:t>More FSLCAC Information</a:t>
            </a:r>
            <a:endParaRPr lang="en-CA" sz="2400" dirty="0"/>
          </a:p>
        </p:txBody>
      </p:sp>
      <p:pic>
        <p:nvPicPr>
          <p:cNvPr id="7" name="Picture 2" descr="C:\Program Files (x86)\Microsoft Office\MEDIA\CAGCAT10\j029323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876800"/>
            <a:ext cx="1565453" cy="115488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flipV="1">
            <a:off x="2819400" y="1893881"/>
            <a:ext cx="1524000" cy="258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6E94E8A1-D44D-163B-5FE0-6DF3B9752D22}"/>
              </a:ext>
            </a:extLst>
          </p:cNvPr>
          <p:cNvPicPr>
            <a:picLocks noChangeAspect="1"/>
          </p:cNvPicPr>
          <p:nvPr/>
        </p:nvPicPr>
        <p:blipFill>
          <a:blip r:embed="rId4"/>
          <a:stretch>
            <a:fillRect/>
          </a:stretch>
        </p:blipFill>
        <p:spPr>
          <a:xfrm>
            <a:off x="4572000" y="1819275"/>
            <a:ext cx="2476500" cy="666750"/>
          </a:xfrm>
          <a:prstGeom prst="rect">
            <a:avLst/>
          </a:prstGeom>
        </p:spPr>
      </p:pic>
    </p:spTree>
    <p:extLst>
      <p:ext uri="{BB962C8B-B14F-4D97-AF65-F5344CB8AC3E}">
        <p14:creationId xmlns:p14="http://schemas.microsoft.com/office/powerpoint/2010/main" val="210066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95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24401"/>
          </a:xfrm>
        </p:spPr>
        <p:txBody>
          <a:bodyPr>
            <a:normAutofit/>
          </a:bodyPr>
          <a:lstStyle/>
          <a:p>
            <a:pPr marL="457200" indent="-457200">
              <a:buFont typeface="Wingdings" panose="05000000000000000000" pitchFamily="2" charset="2"/>
              <a:buChar char="Ø"/>
            </a:pPr>
            <a:r>
              <a:rPr lang="en-US" sz="2800" dirty="0"/>
              <a:t>The FSLAC is one of 10 TDSB </a:t>
            </a:r>
            <a:r>
              <a:rPr lang="en-CA" sz="2800" dirty="0"/>
              <a:t>community advisory committees. </a:t>
            </a:r>
          </a:p>
          <a:p>
            <a:pPr marL="0" indent="0">
              <a:buNone/>
            </a:pPr>
            <a:endParaRPr lang="en-CA" sz="800" dirty="0"/>
          </a:p>
          <a:p>
            <a:pPr marL="457200" indent="-457200">
              <a:buFont typeface="Wingdings" panose="05000000000000000000" pitchFamily="2" charset="2"/>
              <a:buChar char="Ø"/>
            </a:pPr>
            <a:r>
              <a:rPr lang="en-CA" sz="2800" dirty="0"/>
              <a:t>TDSB advisory committees:</a:t>
            </a:r>
          </a:p>
          <a:p>
            <a:pPr marL="0" indent="0">
              <a:buNone/>
            </a:pPr>
            <a:r>
              <a:rPr lang="en-CA" sz="2800" dirty="0"/>
              <a:t>      -</a:t>
            </a:r>
            <a:r>
              <a:rPr lang="en-US" sz="2800" dirty="0"/>
              <a:t>facilitate parental and community input and 	information sharing</a:t>
            </a:r>
          </a:p>
          <a:p>
            <a:pPr marL="0" indent="0">
              <a:buNone/>
            </a:pPr>
            <a:r>
              <a:rPr lang="en-US" sz="2800" dirty="0"/>
              <a:t>     -</a:t>
            </a:r>
            <a:r>
              <a:rPr lang="en-CA" sz="2800" dirty="0"/>
              <a:t>have the opportunity to advise the TDSB on 	its </a:t>
            </a:r>
            <a:r>
              <a:rPr lang="en-US" sz="2800" dirty="0"/>
              <a:t>on its policies, procedures	and programs</a:t>
            </a:r>
          </a:p>
        </p:txBody>
      </p:sp>
      <p:sp>
        <p:nvSpPr>
          <p:cNvPr id="5" name="Content Placeholder 4"/>
          <p:cNvSpPr>
            <a:spLocks noGrp="1"/>
          </p:cNvSpPr>
          <p:nvPr>
            <p:ph sz="quarter" idx="13"/>
          </p:nvPr>
        </p:nvSpPr>
        <p:spPr>
          <a:xfrm>
            <a:off x="152400" y="228600"/>
            <a:ext cx="8763000" cy="533400"/>
          </a:xfrm>
        </p:spPr>
        <p:txBody>
          <a:bodyPr/>
          <a:lstStyle/>
          <a:p>
            <a:r>
              <a:rPr lang="en-US" sz="2400" dirty="0"/>
              <a:t>FSLCAC is a TDSB Advisory Committee</a:t>
            </a:r>
            <a:endParaRPr lang="en-CA" sz="2400" dirty="0"/>
          </a:p>
        </p:txBody>
      </p:sp>
      <p:pic>
        <p:nvPicPr>
          <p:cNvPr id="2" name="Picture 1">
            <a:extLst>
              <a:ext uri="{FF2B5EF4-FFF2-40B4-BE49-F238E27FC236}">
                <a16:creationId xmlns:a16="http://schemas.microsoft.com/office/drawing/2014/main" id="{55222C03-D957-824B-7922-DDC1B27BE8C3}"/>
              </a:ext>
            </a:extLst>
          </p:cNvPr>
          <p:cNvPicPr>
            <a:picLocks noChangeAspect="1"/>
          </p:cNvPicPr>
          <p:nvPr/>
        </p:nvPicPr>
        <p:blipFill>
          <a:blip r:embed="rId2"/>
          <a:stretch>
            <a:fillRect/>
          </a:stretch>
        </p:blipFill>
        <p:spPr>
          <a:xfrm>
            <a:off x="6679450" y="4800601"/>
            <a:ext cx="1990725" cy="1409700"/>
          </a:xfrm>
          <a:prstGeom prst="rect">
            <a:avLst/>
          </a:prstGeom>
        </p:spPr>
      </p:pic>
    </p:spTree>
    <p:extLst>
      <p:ext uri="{BB962C8B-B14F-4D97-AF65-F5344CB8AC3E}">
        <p14:creationId xmlns:p14="http://schemas.microsoft.com/office/powerpoint/2010/main" val="171926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29201"/>
          </a:xfrm>
        </p:spPr>
        <p:txBody>
          <a:bodyPr/>
          <a:lstStyle/>
          <a:p>
            <a:pPr marL="114300" indent="0" algn="ctr">
              <a:buNone/>
            </a:pPr>
            <a:endParaRPr lang="en-CA" sz="2800" b="1" dirty="0"/>
          </a:p>
          <a:p>
            <a:pPr marL="114300" indent="0" algn="ctr">
              <a:buNone/>
            </a:pPr>
            <a:r>
              <a:rPr lang="en-CA" sz="2800" b="1" dirty="0"/>
              <a:t>To consult with and advise the Board on French as a Second Language matters.  As a Board community advisory committee, the FSLAC will contribute to the work of trustees and staff.  This partnership of trustees, staff and parents will foster excellence and growth in FSL programs at the board.</a:t>
            </a:r>
          </a:p>
          <a:p>
            <a:pPr marL="0" indent="0">
              <a:buNone/>
            </a:pPr>
            <a:endParaRPr lang="en-CA" dirty="0"/>
          </a:p>
          <a:p>
            <a:pPr marL="114300" indent="0">
              <a:buNone/>
            </a:pPr>
            <a:r>
              <a:rPr lang="en-CA" sz="1400" dirty="0"/>
              <a:t>The FSLAC mission was adopted by the TDSB on January 27, 2007, and</a:t>
            </a:r>
          </a:p>
          <a:p>
            <a:pPr marL="114300" indent="0">
              <a:buNone/>
            </a:pPr>
            <a:r>
              <a:rPr lang="en-CA" sz="1400" dirty="0"/>
              <a:t>reaffirmed on May 25, 2016.</a:t>
            </a:r>
          </a:p>
        </p:txBody>
      </p:sp>
      <p:sp>
        <p:nvSpPr>
          <p:cNvPr id="5" name="Content Placeholder 4"/>
          <p:cNvSpPr>
            <a:spLocks noGrp="1"/>
          </p:cNvSpPr>
          <p:nvPr>
            <p:ph sz="quarter" idx="13"/>
          </p:nvPr>
        </p:nvSpPr>
        <p:spPr>
          <a:xfrm>
            <a:off x="152400" y="228600"/>
            <a:ext cx="8763000" cy="533400"/>
          </a:xfrm>
        </p:spPr>
        <p:txBody>
          <a:bodyPr/>
          <a:lstStyle/>
          <a:p>
            <a:r>
              <a:rPr lang="en-US" sz="2400" dirty="0"/>
              <a:t>FSLCAC Mission</a:t>
            </a:r>
            <a:endParaRPr lang="en-CA"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648200"/>
            <a:ext cx="1905000" cy="148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97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29201"/>
          </a:xfrm>
        </p:spPr>
        <p:txBody>
          <a:bodyPr/>
          <a:lstStyle/>
          <a:p>
            <a:pPr marL="2343150" lvl="4" indent="-514350"/>
            <a:endParaRPr lang="en-CA" sz="2800" b="1" dirty="0"/>
          </a:p>
          <a:p>
            <a:pPr marL="2343150" lvl="4" indent="-514350"/>
            <a:r>
              <a:rPr lang="en-CA" b="1" dirty="0"/>
              <a:t>Trustee Co-Chair</a:t>
            </a:r>
          </a:p>
          <a:p>
            <a:pPr marL="2343150" lvl="4" indent="-514350"/>
            <a:r>
              <a:rPr lang="en-CA" b="1" dirty="0"/>
              <a:t>Parent Co-Chair</a:t>
            </a:r>
          </a:p>
          <a:p>
            <a:pPr marL="2343150" lvl="4" indent="-514350"/>
            <a:r>
              <a:rPr lang="en-CA" b="1" dirty="0"/>
              <a:t>Parent Vice Co-Chair(s)</a:t>
            </a:r>
          </a:p>
          <a:p>
            <a:pPr marL="2343150" lvl="4" indent="-514350"/>
            <a:r>
              <a:rPr lang="en-CA" b="1" dirty="0"/>
              <a:t>Ward Representatives (Parents)</a:t>
            </a:r>
          </a:p>
          <a:p>
            <a:pPr marL="2343150" lvl="4" indent="-514350"/>
            <a:r>
              <a:rPr lang="en-CA" b="1" dirty="0"/>
              <a:t>Ward Alternate Representatives (Parents) </a:t>
            </a:r>
          </a:p>
          <a:p>
            <a:pPr marL="2343150" lvl="4" indent="-514350"/>
            <a:r>
              <a:rPr lang="en-CA" b="1" dirty="0"/>
              <a:t>Canadian Parents for French Representative (Community)</a:t>
            </a:r>
          </a:p>
          <a:p>
            <a:pPr marL="2343150" lvl="4" indent="-514350"/>
            <a:r>
              <a:rPr lang="en-CA" b="1" dirty="0"/>
              <a:t>TDSB FSL Program Staff</a:t>
            </a:r>
          </a:p>
          <a:p>
            <a:pPr marL="2343150" lvl="4" indent="-514350"/>
            <a:r>
              <a:rPr lang="en-CA" b="1" dirty="0"/>
              <a:t>TDSB Committee Assistant</a:t>
            </a:r>
          </a:p>
          <a:p>
            <a:pPr marL="1828800" lvl="4" indent="0">
              <a:buNone/>
            </a:pPr>
            <a:endParaRPr lang="en-CA" b="1" dirty="0"/>
          </a:p>
          <a:p>
            <a:pPr marL="2343150" lvl="4" indent="-514350">
              <a:buFont typeface="Wingdings" panose="05000000000000000000" pitchFamily="2" charset="2"/>
              <a:buChar char="Ø"/>
            </a:pPr>
            <a:endParaRPr lang="en-CA" sz="1800" dirty="0"/>
          </a:p>
          <a:p>
            <a:pPr marL="285750" indent="-285750">
              <a:buFont typeface="Wingdings" panose="05000000000000000000" pitchFamily="2" charset="2"/>
              <a:buChar char="Ø"/>
            </a:pPr>
            <a:r>
              <a:rPr lang="en-US" sz="1800" dirty="0"/>
              <a:t>Ward representatives are voting members, 1 vote per ward represented.</a:t>
            </a:r>
          </a:p>
          <a:p>
            <a:pPr marL="0" indent="0">
              <a:buNone/>
            </a:pPr>
            <a:endParaRPr lang="en-US" sz="1800" dirty="0"/>
          </a:p>
          <a:p>
            <a:pPr marL="285750" indent="-285750">
              <a:buFont typeface="Wingdings" panose="05000000000000000000" pitchFamily="2" charset="2"/>
              <a:buChar char="Ø"/>
            </a:pPr>
            <a:r>
              <a:rPr lang="en-US" sz="1800" dirty="0"/>
              <a:t>Everyone in the community is welcome to attend.</a:t>
            </a:r>
            <a:endParaRPr lang="en-CA" sz="1800" dirty="0"/>
          </a:p>
        </p:txBody>
      </p:sp>
      <p:sp>
        <p:nvSpPr>
          <p:cNvPr id="5" name="Content Placeholder 4"/>
          <p:cNvSpPr>
            <a:spLocks noGrp="1"/>
          </p:cNvSpPr>
          <p:nvPr>
            <p:ph sz="quarter" idx="13"/>
          </p:nvPr>
        </p:nvSpPr>
        <p:spPr>
          <a:xfrm>
            <a:off x="152400" y="228600"/>
            <a:ext cx="8763000" cy="533400"/>
          </a:xfrm>
        </p:spPr>
        <p:txBody>
          <a:bodyPr/>
          <a:lstStyle/>
          <a:p>
            <a:r>
              <a:rPr lang="en-US" sz="2400" dirty="0"/>
              <a:t>FSLCAC Membership</a:t>
            </a:r>
            <a:endParaRPr lang="en-CA" sz="2400" dirty="0"/>
          </a:p>
        </p:txBody>
      </p:sp>
      <p:pic>
        <p:nvPicPr>
          <p:cNvPr id="7" name="Picture 3" descr="C:\Users\Us\AppData\Local\Microsoft\Windows\Temporary Internet Files\Content.IE5\WOVMTUB9\MC9000562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8471" y="5105400"/>
            <a:ext cx="2613129"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5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220852"/>
          </a:xfrm>
        </p:spPr>
        <p:txBody>
          <a:bodyPr>
            <a:normAutofit fontScale="92500"/>
          </a:bodyPr>
          <a:lstStyle/>
          <a:p>
            <a:pPr marL="114300" indent="0">
              <a:buNone/>
            </a:pPr>
            <a:r>
              <a:rPr lang="en-US" sz="2600" b="1" dirty="0"/>
              <a:t>TDSB French as a Second (Official) Language programs:</a:t>
            </a:r>
          </a:p>
          <a:p>
            <a:endParaRPr lang="en-US" sz="1200" b="1" dirty="0"/>
          </a:p>
          <a:p>
            <a:pPr marL="2171700" lvl="4" indent="-342900">
              <a:buFont typeface="Wingdings" panose="05000000000000000000" pitchFamily="2" charset="2"/>
              <a:buChar char="Ø"/>
            </a:pPr>
            <a:r>
              <a:rPr lang="en-US" sz="3000" dirty="0"/>
              <a:t>Core French (grade 4 start)</a:t>
            </a:r>
          </a:p>
          <a:p>
            <a:pPr marL="2171700" lvl="4" indent="-342900">
              <a:buFont typeface="Wingdings" panose="05000000000000000000" pitchFamily="2" charset="2"/>
              <a:buChar char="Ø"/>
            </a:pPr>
            <a:r>
              <a:rPr lang="en-US" sz="3000" dirty="0"/>
              <a:t>Early French Immersion (JK start) </a:t>
            </a:r>
          </a:p>
          <a:p>
            <a:pPr marL="2171700" lvl="4" indent="-342900">
              <a:buFont typeface="Wingdings" panose="05000000000000000000" pitchFamily="2" charset="2"/>
              <a:buChar char="Ø"/>
            </a:pPr>
            <a:r>
              <a:rPr lang="en-US" sz="3000" dirty="0"/>
              <a:t>Middle French Immersion (grade 4 start)</a:t>
            </a:r>
          </a:p>
          <a:p>
            <a:pPr lvl="4"/>
            <a:endParaRPr lang="en-CA" sz="1100" dirty="0"/>
          </a:p>
          <a:p>
            <a:pPr marL="114300" indent="0">
              <a:buNone/>
            </a:pPr>
            <a:r>
              <a:rPr lang="en-US" sz="2800" dirty="0"/>
              <a:t>All TDSB French programs are designed for students and families who do not have French as a home language. </a:t>
            </a:r>
          </a:p>
          <a:p>
            <a:pPr marL="114300" indent="0">
              <a:buNone/>
            </a:pPr>
            <a:endParaRPr lang="en-US" sz="900" dirty="0"/>
          </a:p>
          <a:p>
            <a:pPr marL="114300" indent="0">
              <a:buNone/>
            </a:pPr>
            <a:r>
              <a:rPr lang="en-US" sz="2800" dirty="0"/>
              <a:t>There is no need for parents to know or understand French in order for their children to participate in Core or Immersion programs. </a:t>
            </a:r>
          </a:p>
        </p:txBody>
      </p:sp>
      <p:sp>
        <p:nvSpPr>
          <p:cNvPr id="5" name="Content Placeholder 4"/>
          <p:cNvSpPr>
            <a:spLocks noGrp="1"/>
          </p:cNvSpPr>
          <p:nvPr>
            <p:ph sz="quarter" idx="13"/>
          </p:nvPr>
        </p:nvSpPr>
        <p:spPr>
          <a:xfrm>
            <a:off x="152400" y="228600"/>
            <a:ext cx="8763000" cy="533400"/>
          </a:xfrm>
        </p:spPr>
        <p:txBody>
          <a:bodyPr/>
          <a:lstStyle/>
          <a:p>
            <a:r>
              <a:rPr lang="en-US" sz="2400" dirty="0"/>
              <a:t>TDSB FSL Programs</a:t>
            </a:r>
            <a:endParaRPr lang="en-CA" sz="2400" dirty="0"/>
          </a:p>
        </p:txBody>
      </p:sp>
      <p:pic>
        <p:nvPicPr>
          <p:cNvPr id="6" name="Picture 6" descr="d:\data\740514799\Local Settings\Temporary Internet Files\Content.IE5\E4QOB7SR\MC9002907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0491" y="5218548"/>
            <a:ext cx="1917309" cy="95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9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763000" cy="5029201"/>
          </a:xfrm>
        </p:spPr>
        <p:txBody>
          <a:bodyPr>
            <a:normAutofit fontScale="92500" lnSpcReduction="10000"/>
          </a:bodyPr>
          <a:lstStyle/>
          <a:p>
            <a:pPr marL="0" indent="0">
              <a:buNone/>
            </a:pPr>
            <a:r>
              <a:rPr lang="en-US" sz="2800" b="1" dirty="0"/>
              <a:t>Research shows that:</a:t>
            </a:r>
          </a:p>
          <a:p>
            <a:pPr marL="0" indent="0">
              <a:buNone/>
            </a:pPr>
            <a:endParaRPr lang="en-US" sz="2800" b="1" dirty="0"/>
          </a:p>
          <a:p>
            <a:pPr marL="457200" indent="-457200">
              <a:buFont typeface="Wingdings" panose="05000000000000000000" pitchFamily="2" charset="2"/>
              <a:buChar char="Ø"/>
            </a:pPr>
            <a:r>
              <a:rPr lang="en-US" sz="2800" dirty="0"/>
              <a:t>second-language learning provides significant cognitive and academic benefits,</a:t>
            </a:r>
          </a:p>
          <a:p>
            <a:pPr marL="0" indent="0">
              <a:buNone/>
            </a:pPr>
            <a:endParaRPr lang="en-US" sz="2800" dirty="0"/>
          </a:p>
          <a:p>
            <a:pPr marL="457200" indent="-457200">
              <a:buFont typeface="Wingdings" panose="05000000000000000000" pitchFamily="2" charset="2"/>
              <a:buChar char="Ø"/>
            </a:pPr>
            <a:r>
              <a:rPr lang="en-US" sz="2800" dirty="0"/>
              <a:t>learning another language can help in the development of interpersonal and social skills, </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English-French bilingualism is an economic and cultural asset both within Canada and beyond.</a:t>
            </a:r>
          </a:p>
          <a:p>
            <a:pPr marL="457200" indent="-457200">
              <a:buFont typeface="Wingdings" panose="05000000000000000000" pitchFamily="2" charset="2"/>
              <a:buChar char="Ø"/>
            </a:pPr>
            <a:endParaRPr lang="en-US" sz="1900" b="1" dirty="0"/>
          </a:p>
          <a:p>
            <a:pPr marL="0" indent="0">
              <a:buNone/>
            </a:pPr>
            <a:r>
              <a:rPr lang="en-US" sz="1400" b="1" i="1" dirty="0"/>
              <a:t>A Framework for French as a Second Language, Ministry of Education (2013) </a:t>
            </a:r>
            <a:r>
              <a:rPr lang="en-US" sz="1400" b="1" dirty="0"/>
              <a:t>http://www.edu.gov.on.ca/eng/amenagement/frameworkFLS.pdf </a:t>
            </a:r>
          </a:p>
        </p:txBody>
      </p:sp>
      <p:sp>
        <p:nvSpPr>
          <p:cNvPr id="5" name="Content Placeholder 4"/>
          <p:cNvSpPr>
            <a:spLocks noGrp="1"/>
          </p:cNvSpPr>
          <p:nvPr>
            <p:ph sz="quarter" idx="13"/>
          </p:nvPr>
        </p:nvSpPr>
        <p:spPr>
          <a:xfrm>
            <a:off x="152400" y="228600"/>
            <a:ext cx="8763000" cy="533400"/>
          </a:xfrm>
        </p:spPr>
        <p:txBody>
          <a:bodyPr/>
          <a:lstStyle/>
          <a:p>
            <a:r>
              <a:rPr lang="en-US" sz="2400" dirty="0"/>
              <a:t>FSL Benefits</a:t>
            </a:r>
            <a:endParaRPr lang="en-CA" sz="2400" dirty="0"/>
          </a:p>
        </p:txBody>
      </p:sp>
      <p:pic>
        <p:nvPicPr>
          <p:cNvPr id="6" name="Picture 3" descr="d:\data\740514799\Local Settings\Temporary Internet Files\Content.IE5\E4QOB7SR\MC9002958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0165" y="4495800"/>
            <a:ext cx="1377635" cy="172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9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data\740514799\Local Settings\Temporary Internet Files\Content.IE5\UYVUOSF8\MP9003988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1303" y="5257801"/>
            <a:ext cx="1386840" cy="9143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990600"/>
            <a:ext cx="8763000" cy="5029201"/>
          </a:xfrm>
        </p:spPr>
        <p:txBody>
          <a:bodyPr>
            <a:normAutofit lnSpcReduction="10000"/>
          </a:bodyPr>
          <a:lstStyle/>
          <a:p>
            <a:pPr marL="114300" indent="0">
              <a:buNone/>
            </a:pPr>
            <a:r>
              <a:rPr lang="en-US" b="1" dirty="0"/>
              <a:t>TDSB Policy 080 French as a Second Language Programs</a:t>
            </a:r>
          </a:p>
          <a:p>
            <a:endParaRPr lang="en-US" sz="1900" dirty="0"/>
          </a:p>
          <a:p>
            <a:pPr marL="114300" indent="0">
              <a:buNone/>
            </a:pPr>
            <a:r>
              <a:rPr lang="en-US" sz="2100" b="1" dirty="0"/>
              <a:t>The Board recognizes that: </a:t>
            </a:r>
          </a:p>
          <a:p>
            <a:pPr marL="1433513" lvl="3" indent="-346075"/>
            <a:r>
              <a:rPr lang="en-US" sz="1700" dirty="0"/>
              <a:t>4.1 French is one of Canada’s two official languages and it is a language used widely around the world;</a:t>
            </a:r>
          </a:p>
          <a:p>
            <a:pPr marL="1433513" lvl="3" indent="-346075"/>
            <a:r>
              <a:rPr lang="en-US" sz="1700" dirty="0"/>
              <a:t>4.2 Proficiency in French is a valuable skill and an element of student achievement; </a:t>
            </a:r>
          </a:p>
          <a:p>
            <a:pPr marL="1433513" lvl="3" indent="-346075"/>
            <a:r>
              <a:rPr lang="en-US" sz="1700" dirty="0"/>
              <a:t>4.3 Teaching and learning French-as-a-Second Language strengthens English language skills, enhances reasoning, problem-solving and creative thinking skills and develops understanding and respect of other cultures. </a:t>
            </a:r>
          </a:p>
          <a:p>
            <a:pPr marL="1717675" lvl="3" indent="-630238"/>
            <a:endParaRPr lang="en-US" sz="1500" dirty="0"/>
          </a:p>
          <a:p>
            <a:pPr marL="55563" indent="0">
              <a:buNone/>
            </a:pPr>
            <a:r>
              <a:rPr lang="en-US" sz="2000" b="1" dirty="0"/>
              <a:t>The Board is committed to:</a:t>
            </a:r>
          </a:p>
          <a:p>
            <a:pPr marL="1433513" lvl="3" indent="-346075"/>
            <a:r>
              <a:rPr lang="en-US" sz="1700" dirty="0"/>
              <a:t>4.4 Providing quality programs which develop student proficiency in French;</a:t>
            </a:r>
          </a:p>
          <a:p>
            <a:pPr marL="1433513" lvl="3" indent="-346075"/>
            <a:r>
              <a:rPr lang="en-US" sz="1700" dirty="0"/>
              <a:t>4.7 Core/Immersion French programs that include English language learners and students with special education needs and are inclusive and reflective of a diverse community.</a:t>
            </a:r>
            <a:endParaRPr lang="en-CA" sz="1700" dirty="0"/>
          </a:p>
        </p:txBody>
      </p:sp>
      <p:sp>
        <p:nvSpPr>
          <p:cNvPr id="5" name="Content Placeholder 4"/>
          <p:cNvSpPr>
            <a:spLocks noGrp="1"/>
          </p:cNvSpPr>
          <p:nvPr>
            <p:ph sz="quarter" idx="13"/>
          </p:nvPr>
        </p:nvSpPr>
        <p:spPr>
          <a:xfrm>
            <a:off x="152400" y="228600"/>
            <a:ext cx="8763000" cy="533400"/>
          </a:xfrm>
        </p:spPr>
        <p:txBody>
          <a:bodyPr/>
          <a:lstStyle/>
          <a:p>
            <a:r>
              <a:rPr lang="en-US" sz="2400" dirty="0"/>
              <a:t> Excellence and Inclusion</a:t>
            </a:r>
            <a:endParaRPr lang="en-CA" sz="2400" dirty="0"/>
          </a:p>
        </p:txBody>
      </p:sp>
    </p:spTree>
    <p:extLst>
      <p:ext uri="{BB962C8B-B14F-4D97-AF65-F5344CB8AC3E}">
        <p14:creationId xmlns:p14="http://schemas.microsoft.com/office/powerpoint/2010/main" val="147079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52400" y="228600"/>
            <a:ext cx="8763000" cy="533400"/>
          </a:xfrm>
        </p:spPr>
        <p:txBody>
          <a:bodyPr/>
          <a:lstStyle/>
          <a:p>
            <a:r>
              <a:rPr lang="en-US" sz="2400" dirty="0"/>
              <a:t>Core French Total Enrolment 2022-2023</a:t>
            </a:r>
            <a:endParaRPr lang="en-CA" sz="2400" dirty="0"/>
          </a:p>
        </p:txBody>
      </p:sp>
      <p:sp>
        <p:nvSpPr>
          <p:cNvPr id="15" name="TextBox 14"/>
          <p:cNvSpPr txBox="1"/>
          <p:nvPr/>
        </p:nvSpPr>
        <p:spPr>
          <a:xfrm>
            <a:off x="152400" y="5622455"/>
            <a:ext cx="2819400" cy="584775"/>
          </a:xfrm>
          <a:prstGeom prst="rect">
            <a:avLst/>
          </a:prstGeom>
          <a:noFill/>
        </p:spPr>
        <p:txBody>
          <a:bodyPr wrap="square" rtlCol="0">
            <a:spAutoFit/>
          </a:bodyPr>
          <a:lstStyle/>
          <a:p>
            <a:r>
              <a:rPr lang="en-US" sz="800" dirty="0"/>
              <a:t>Source: Annual Enrolment Report PSSC Oct 18, 2023</a:t>
            </a:r>
          </a:p>
          <a:p>
            <a:r>
              <a:rPr lang="en-US" sz="800" dirty="0"/>
              <a:t>Note: For students not in Immersion/Extended French, Core French is mandatory from Grade 4-8. In secondary, all students do at least one credit in French.  </a:t>
            </a:r>
          </a:p>
        </p:txBody>
      </p:sp>
      <p:graphicFrame>
        <p:nvGraphicFramePr>
          <p:cNvPr id="3" name="Chart 2">
            <a:extLst>
              <a:ext uri="{FF2B5EF4-FFF2-40B4-BE49-F238E27FC236}">
                <a16:creationId xmlns:a16="http://schemas.microsoft.com/office/drawing/2014/main" id="{F1182013-0ED9-2734-BCBE-C89A2C7E1428}"/>
              </a:ext>
            </a:extLst>
          </p:cNvPr>
          <p:cNvGraphicFramePr>
            <a:graphicFrameLocks/>
          </p:cNvGraphicFramePr>
          <p:nvPr>
            <p:extLst>
              <p:ext uri="{D42A27DB-BD31-4B8C-83A1-F6EECF244321}">
                <p14:modId xmlns:p14="http://schemas.microsoft.com/office/powerpoint/2010/main" val="3570145240"/>
              </p:ext>
            </p:extLst>
          </p:nvPr>
        </p:nvGraphicFramePr>
        <p:xfrm>
          <a:off x="1371600" y="1295400"/>
          <a:ext cx="5943600" cy="3886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888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52400" y="228600"/>
            <a:ext cx="8763000" cy="533400"/>
          </a:xfrm>
        </p:spPr>
        <p:txBody>
          <a:bodyPr/>
          <a:lstStyle/>
          <a:p>
            <a:r>
              <a:rPr lang="en-US" sz="2400" dirty="0"/>
              <a:t>Extended and Immersion French Total Enrolment </a:t>
            </a:r>
            <a:r>
              <a:rPr lang="en-US" sz="1800" dirty="0"/>
              <a:t>2000-2023 </a:t>
            </a:r>
            <a:endParaRPr lang="en-CA" sz="1800" dirty="0"/>
          </a:p>
        </p:txBody>
      </p:sp>
      <p:sp>
        <p:nvSpPr>
          <p:cNvPr id="15" name="TextBox 14"/>
          <p:cNvSpPr txBox="1"/>
          <p:nvPr/>
        </p:nvSpPr>
        <p:spPr>
          <a:xfrm>
            <a:off x="193964" y="5948890"/>
            <a:ext cx="2819400" cy="338554"/>
          </a:xfrm>
          <a:prstGeom prst="rect">
            <a:avLst/>
          </a:prstGeom>
          <a:noFill/>
        </p:spPr>
        <p:txBody>
          <a:bodyPr wrap="square" rtlCol="0">
            <a:spAutoFit/>
          </a:bodyPr>
          <a:lstStyle/>
          <a:p>
            <a:r>
              <a:rPr lang="en-US" sz="800" dirty="0"/>
              <a:t>Source: </a:t>
            </a:r>
            <a:r>
              <a:rPr lang="en-CA" sz="800" dirty="0"/>
              <a:t>Annual Enrolment Report, PSSC Oct 18, 2023</a:t>
            </a:r>
          </a:p>
          <a:p>
            <a:r>
              <a:rPr lang="en-CA" sz="800" dirty="0"/>
              <a:t>Note: Extended French is being phased out.</a:t>
            </a:r>
            <a:endParaRPr lang="en-US" sz="800" dirty="0"/>
          </a:p>
        </p:txBody>
      </p:sp>
      <p:sp>
        <p:nvSpPr>
          <p:cNvPr id="8" name="TextBox 7"/>
          <p:cNvSpPr txBox="1"/>
          <p:nvPr/>
        </p:nvSpPr>
        <p:spPr>
          <a:xfrm>
            <a:off x="3783629" y="2286000"/>
            <a:ext cx="952505" cy="369332"/>
          </a:xfrm>
          <a:prstGeom prst="rect">
            <a:avLst/>
          </a:prstGeom>
          <a:noFill/>
        </p:spPr>
        <p:txBody>
          <a:bodyPr wrap="none" rtlCol="0">
            <a:spAutoFit/>
          </a:bodyPr>
          <a:lstStyle/>
          <a:p>
            <a:r>
              <a:rPr lang="en-US" sz="1800" b="0" i="0" u="none" strike="noStrike" dirty="0">
                <a:solidFill>
                  <a:srgbClr val="000000"/>
                </a:solidFill>
                <a:effectLst/>
                <a:latin typeface="Calibri" panose="020F0502020204030204" pitchFamily="34" charset="0"/>
              </a:rPr>
              <a:t>21,448</a:t>
            </a:r>
            <a:r>
              <a:rPr lang="en-US" dirty="0"/>
              <a:t>  </a:t>
            </a:r>
            <a:endParaRPr lang="en-CA" sz="1400" dirty="0"/>
          </a:p>
        </p:txBody>
      </p:sp>
      <p:graphicFrame>
        <p:nvGraphicFramePr>
          <p:cNvPr id="3" name="Chart 2">
            <a:extLst>
              <a:ext uri="{FF2B5EF4-FFF2-40B4-BE49-F238E27FC236}">
                <a16:creationId xmlns:a16="http://schemas.microsoft.com/office/drawing/2014/main" id="{C8481720-5A36-44A2-EA61-8415B37BDCE7}"/>
              </a:ext>
            </a:extLst>
          </p:cNvPr>
          <p:cNvGraphicFramePr>
            <a:graphicFrameLocks/>
          </p:cNvGraphicFramePr>
          <p:nvPr>
            <p:extLst>
              <p:ext uri="{D42A27DB-BD31-4B8C-83A1-F6EECF244321}">
                <p14:modId xmlns:p14="http://schemas.microsoft.com/office/powerpoint/2010/main" val="3483278683"/>
              </p:ext>
            </p:extLst>
          </p:nvPr>
        </p:nvGraphicFramePr>
        <p:xfrm>
          <a:off x="457200" y="762000"/>
          <a:ext cx="7952626" cy="521791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0E1EA37-4730-6393-DF12-FFF8157453D0}"/>
              </a:ext>
            </a:extLst>
          </p:cNvPr>
          <p:cNvSpPr txBox="1"/>
          <p:nvPr/>
        </p:nvSpPr>
        <p:spPr>
          <a:xfrm>
            <a:off x="7772400" y="1600200"/>
            <a:ext cx="704039" cy="307777"/>
          </a:xfrm>
          <a:prstGeom prst="rect">
            <a:avLst/>
          </a:prstGeom>
          <a:noFill/>
        </p:spPr>
        <p:txBody>
          <a:bodyPr wrap="none" rtlCol="0">
            <a:spAutoFit/>
          </a:bodyPr>
          <a:lstStyle/>
          <a:p>
            <a:r>
              <a:rPr lang="en-CA" sz="1400" dirty="0"/>
              <a:t>27,480</a:t>
            </a:r>
          </a:p>
        </p:txBody>
      </p:sp>
      <p:sp>
        <p:nvSpPr>
          <p:cNvPr id="10" name="TextBox 9">
            <a:extLst>
              <a:ext uri="{FF2B5EF4-FFF2-40B4-BE49-F238E27FC236}">
                <a16:creationId xmlns:a16="http://schemas.microsoft.com/office/drawing/2014/main" id="{D29AA829-2418-92F6-B69D-ADFC1413579E}"/>
              </a:ext>
            </a:extLst>
          </p:cNvPr>
          <p:cNvSpPr txBox="1"/>
          <p:nvPr/>
        </p:nvSpPr>
        <p:spPr>
          <a:xfrm>
            <a:off x="6791387" y="1295400"/>
            <a:ext cx="704039" cy="307777"/>
          </a:xfrm>
          <a:prstGeom prst="rect">
            <a:avLst/>
          </a:prstGeom>
          <a:noFill/>
        </p:spPr>
        <p:txBody>
          <a:bodyPr wrap="none" rtlCol="0">
            <a:spAutoFit/>
          </a:bodyPr>
          <a:lstStyle/>
          <a:p>
            <a:r>
              <a:rPr lang="en-CA" sz="1400" dirty="0"/>
              <a:t>29,822</a:t>
            </a:r>
          </a:p>
        </p:txBody>
      </p:sp>
      <p:sp>
        <p:nvSpPr>
          <p:cNvPr id="11" name="TextBox 10">
            <a:extLst>
              <a:ext uri="{FF2B5EF4-FFF2-40B4-BE49-F238E27FC236}">
                <a16:creationId xmlns:a16="http://schemas.microsoft.com/office/drawing/2014/main" id="{D92ACDE3-9D66-9CE2-0C4C-ADA9BE834760}"/>
              </a:ext>
            </a:extLst>
          </p:cNvPr>
          <p:cNvSpPr txBox="1"/>
          <p:nvPr/>
        </p:nvSpPr>
        <p:spPr>
          <a:xfrm>
            <a:off x="5761824" y="1398026"/>
            <a:ext cx="877163" cy="369332"/>
          </a:xfrm>
          <a:prstGeom prst="rect">
            <a:avLst/>
          </a:prstGeom>
          <a:noFill/>
        </p:spPr>
        <p:txBody>
          <a:bodyPr wrap="none" rtlCol="0">
            <a:spAutoFit/>
          </a:bodyPr>
          <a:lstStyle/>
          <a:p>
            <a:r>
              <a:rPr lang="en-US" sz="1800" b="0" i="0" u="none" strike="noStrike" dirty="0">
                <a:solidFill>
                  <a:srgbClr val="000000"/>
                </a:solidFill>
                <a:effectLst/>
                <a:latin typeface="Calibri" panose="020F0502020204030204" pitchFamily="34" charset="0"/>
              </a:rPr>
              <a:t>28,013</a:t>
            </a:r>
            <a:r>
              <a:rPr lang="en-US" sz="1400" dirty="0"/>
              <a:t> </a:t>
            </a:r>
            <a:endParaRPr lang="en-CA" sz="1400" dirty="0"/>
          </a:p>
        </p:txBody>
      </p:sp>
      <p:sp>
        <p:nvSpPr>
          <p:cNvPr id="12" name="TextBox 11">
            <a:extLst>
              <a:ext uri="{FF2B5EF4-FFF2-40B4-BE49-F238E27FC236}">
                <a16:creationId xmlns:a16="http://schemas.microsoft.com/office/drawing/2014/main" id="{2F0281D5-4949-F94A-04F1-3F620E39AEDD}"/>
              </a:ext>
            </a:extLst>
          </p:cNvPr>
          <p:cNvSpPr txBox="1"/>
          <p:nvPr/>
        </p:nvSpPr>
        <p:spPr>
          <a:xfrm>
            <a:off x="4736134" y="1870397"/>
            <a:ext cx="1002197" cy="369332"/>
          </a:xfrm>
          <a:prstGeom prst="rect">
            <a:avLst/>
          </a:prstGeom>
          <a:noFill/>
        </p:spPr>
        <p:txBody>
          <a:bodyPr wrap="none" rtlCol="0">
            <a:spAutoFit/>
          </a:bodyPr>
          <a:lstStyle/>
          <a:p>
            <a:r>
              <a:rPr lang="en-US" sz="1800" b="0" i="0" u="none" strike="noStrike" dirty="0">
                <a:solidFill>
                  <a:srgbClr val="000000"/>
                </a:solidFill>
                <a:effectLst/>
                <a:latin typeface="Calibri" panose="020F0502020204030204" pitchFamily="34" charset="0"/>
              </a:rPr>
              <a:t>24,843</a:t>
            </a:r>
            <a:r>
              <a:rPr lang="en-US" dirty="0"/>
              <a:t>  </a:t>
            </a:r>
            <a:r>
              <a:rPr lang="en-US" sz="1400" dirty="0"/>
              <a:t> </a:t>
            </a:r>
            <a:endParaRPr lang="en-CA" sz="1400" dirty="0"/>
          </a:p>
        </p:txBody>
      </p:sp>
    </p:spTree>
    <p:extLst>
      <p:ext uri="{BB962C8B-B14F-4D97-AF65-F5344CB8AC3E}">
        <p14:creationId xmlns:p14="http://schemas.microsoft.com/office/powerpoint/2010/main" val="1470792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DSB">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TDSB">
      <a:majorFont>
        <a:latin typeface="Myriad Pro"/>
        <a:ea typeface=""/>
        <a:cs typeface=""/>
      </a:majorFont>
      <a:minorFont>
        <a:latin typeface="Myriad Pro"/>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B9DA42389BCA469FFC619754B59623" ma:contentTypeVersion="0" ma:contentTypeDescription="Create a new document." ma:contentTypeScope="" ma:versionID="e5ebe332fd268b61095e2b55536f450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A439248-2C53-4EF4-A52F-0345C92DBDF4}">
  <ds:schemaRefs>
    <ds:schemaRef ds:uri="http://schemas.microsoft.com/sharepoint/v3/contenttype/forms"/>
  </ds:schemaRefs>
</ds:datastoreItem>
</file>

<file path=customXml/itemProps2.xml><?xml version="1.0" encoding="utf-8"?>
<ds:datastoreItem xmlns:ds="http://schemas.openxmlformats.org/officeDocument/2006/customXml" ds:itemID="{B1137C36-0533-48DB-8BA5-6B130FCE9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3A85AE6-86CA-43D3-9C71-0BD15067AF54}">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TDSB</Template>
  <TotalTime>3393</TotalTime>
  <Words>700</Words>
  <Application>Microsoft Office PowerPoint</Application>
  <PresentationFormat>On-screen Show (4:3)</PresentationFormat>
  <Paragraphs>93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Myriad Pro</vt:lpstr>
      <vt:lpstr>Wingdings</vt:lpstr>
      <vt:lpstr>TDSB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Toronto District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Balance 2013-14</dc:title>
  <dc:creator>eucuser</dc:creator>
  <cp:lastModifiedBy>Mary Cruden</cp:lastModifiedBy>
  <cp:revision>278</cp:revision>
  <cp:lastPrinted>2013-02-27T20:37:32Z</cp:lastPrinted>
  <dcterms:created xsi:type="dcterms:W3CDTF">2013-02-21T00:07:37Z</dcterms:created>
  <dcterms:modified xsi:type="dcterms:W3CDTF">2023-12-15T21:37:09Z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0x010100B3B9DA42389BCA469FFC619754B59623</vt:lpwstr>
  </property>
</Properties>
</file>